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6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7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8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58" r:id="rId4"/>
    <p:sldId id="260" r:id="rId5"/>
    <p:sldId id="275" r:id="rId6"/>
    <p:sldId id="277" r:id="rId7"/>
    <p:sldId id="276" r:id="rId8"/>
    <p:sldId id="274" r:id="rId9"/>
    <p:sldId id="279" r:id="rId10"/>
    <p:sldId id="278" r:id="rId11"/>
    <p:sldId id="263" r:id="rId12"/>
    <p:sldId id="280" r:id="rId13"/>
    <p:sldId id="281" r:id="rId14"/>
    <p:sldId id="266" r:id="rId15"/>
    <p:sldId id="267" r:id="rId16"/>
    <p:sldId id="283" r:id="rId17"/>
    <p:sldId id="284" r:id="rId18"/>
    <p:sldId id="286" r:id="rId19"/>
    <p:sldId id="288" r:id="rId20"/>
    <p:sldId id="289" r:id="rId21"/>
    <p:sldId id="291" r:id="rId22"/>
    <p:sldId id="292" r:id="rId23"/>
    <p:sldId id="290" r:id="rId24"/>
    <p:sldId id="295" r:id="rId25"/>
    <p:sldId id="294" r:id="rId26"/>
    <p:sldId id="293" r:id="rId27"/>
    <p:sldId id="271" r:id="rId28"/>
    <p:sldId id="297" r:id="rId29"/>
    <p:sldId id="296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84397E9-A3B8-4ED5-98E6-7BA538DEBE07}">
          <p14:sldIdLst>
            <p14:sldId id="256"/>
            <p14:sldId id="257"/>
            <p14:sldId id="258"/>
            <p14:sldId id="260"/>
            <p14:sldId id="275"/>
            <p14:sldId id="277"/>
            <p14:sldId id="276"/>
            <p14:sldId id="274"/>
            <p14:sldId id="279"/>
            <p14:sldId id="278"/>
            <p14:sldId id="263"/>
            <p14:sldId id="280"/>
            <p14:sldId id="281"/>
            <p14:sldId id="266"/>
            <p14:sldId id="267"/>
            <p14:sldId id="283"/>
            <p14:sldId id="284"/>
            <p14:sldId id="286"/>
            <p14:sldId id="288"/>
            <p14:sldId id="289"/>
            <p14:sldId id="291"/>
            <p14:sldId id="292"/>
            <p14:sldId id="290"/>
            <p14:sldId id="295"/>
            <p14:sldId id="294"/>
            <p14:sldId id="293"/>
            <p14:sldId id="271"/>
            <p14:sldId id="297"/>
            <p14:sldId id="29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A5AB"/>
    <a:srgbClr val="F8FCFD"/>
    <a:srgbClr val="F1F8F8"/>
    <a:srgbClr val="1C344D"/>
    <a:srgbClr val="008C99"/>
    <a:srgbClr val="50A5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8" autoAdjust="0"/>
    <p:restoredTop sz="82093" autoAdjust="0"/>
  </p:normalViewPr>
  <p:slideViewPr>
    <p:cSldViewPr snapToGrid="0">
      <p:cViewPr varScale="1">
        <p:scale>
          <a:sx n="94" d="100"/>
          <a:sy n="94" d="100"/>
        </p:scale>
        <p:origin x="119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image" Target="../media/image16.jpeg"/><Relationship Id="rId4" Type="http://schemas.openxmlformats.org/officeDocument/2006/relationships/image" Target="../media/image19.pn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image" Target="../media/image22.jpg"/><Relationship Id="rId4" Type="http://schemas.openxmlformats.org/officeDocument/2006/relationships/image" Target="../media/image18.png"/></Relationships>
</file>

<file path=ppt/diagrams/_rels/data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image" Target="../media/image29.jpg"/><Relationship Id="rId4" Type="http://schemas.openxmlformats.org/officeDocument/2006/relationships/image" Target="../media/image32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image" Target="../media/image16.jpeg"/><Relationship Id="rId4" Type="http://schemas.openxmlformats.org/officeDocument/2006/relationships/image" Target="../media/image19.pn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image" Target="../media/image22.jpg"/><Relationship Id="rId4" Type="http://schemas.openxmlformats.org/officeDocument/2006/relationships/image" Target="../media/image18.png"/></Relationships>
</file>

<file path=ppt/diagrams/_rels/drawing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image" Target="../media/image29.jpg"/><Relationship Id="rId4" Type="http://schemas.openxmlformats.org/officeDocument/2006/relationships/image" Target="../media/image3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F5E8B94-BD3D-4550-A718-4BC58075DF96}" type="doc">
      <dgm:prSet loTypeId="urn:microsoft.com/office/officeart/2005/8/layout/default" loCatId="list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en-US"/>
        </a:p>
      </dgm:t>
    </dgm:pt>
    <dgm:pt modelId="{890EEDD7-91B2-4403-99BC-D5C87E7E9B48}">
      <dgm:prSet phldrT="[Text]"/>
      <dgm:spPr/>
      <dgm:t>
        <a:bodyPr/>
        <a:lstStyle/>
        <a:p>
          <a:r>
            <a:rPr lang="en-US" dirty="0"/>
            <a:t>Subcutaneous sensor reads interstitial fluid glucose every few minutes</a:t>
          </a:r>
        </a:p>
      </dgm:t>
    </dgm:pt>
    <dgm:pt modelId="{E559DCAE-897B-4DE4-AD6E-B5E6757B4DEC}" type="parTrans" cxnId="{A0B3EF71-BF5E-47DB-A129-67B8B5956424}">
      <dgm:prSet/>
      <dgm:spPr/>
      <dgm:t>
        <a:bodyPr/>
        <a:lstStyle/>
        <a:p>
          <a:endParaRPr lang="en-US"/>
        </a:p>
      </dgm:t>
    </dgm:pt>
    <dgm:pt modelId="{9247D667-F26B-4867-96A2-752E4B755B0B}" type="sibTrans" cxnId="{A0B3EF71-BF5E-47DB-A129-67B8B5956424}">
      <dgm:prSet/>
      <dgm:spPr/>
      <dgm:t>
        <a:bodyPr/>
        <a:lstStyle/>
        <a:p>
          <a:endParaRPr lang="en-US"/>
        </a:p>
      </dgm:t>
    </dgm:pt>
    <dgm:pt modelId="{1220D1EC-017D-4EAD-8757-C99B02A89FE9}">
      <dgm:prSet/>
      <dgm:spPr/>
      <dgm:t>
        <a:bodyPr/>
        <a:lstStyle/>
        <a:p>
          <a:r>
            <a:rPr lang="en-US" dirty="0"/>
            <a:t>Attached transmitter sends values to receiver</a:t>
          </a:r>
        </a:p>
      </dgm:t>
    </dgm:pt>
    <dgm:pt modelId="{217B20DB-4CB1-49E8-BEAD-CF82DF325F52}" type="parTrans" cxnId="{3B03DB95-6511-479E-908D-B4A710623AA1}">
      <dgm:prSet/>
      <dgm:spPr/>
      <dgm:t>
        <a:bodyPr/>
        <a:lstStyle/>
        <a:p>
          <a:endParaRPr lang="en-US"/>
        </a:p>
      </dgm:t>
    </dgm:pt>
    <dgm:pt modelId="{2F8C2E5E-1DCB-4D09-BDDA-144A7704033E}" type="sibTrans" cxnId="{3B03DB95-6511-479E-908D-B4A710623AA1}">
      <dgm:prSet/>
      <dgm:spPr/>
      <dgm:t>
        <a:bodyPr/>
        <a:lstStyle/>
        <a:p>
          <a:endParaRPr lang="en-US"/>
        </a:p>
      </dgm:t>
    </dgm:pt>
    <dgm:pt modelId="{F9FC15F4-9F29-4311-812E-5793D65205DE}">
      <dgm:prSet/>
      <dgm:spPr/>
      <dgm:t>
        <a:bodyPr/>
        <a:lstStyle/>
        <a:p>
          <a:r>
            <a:rPr lang="en-US"/>
            <a:t>Receiver displays glucose values in real time and provides trend arrows</a:t>
          </a:r>
          <a:endParaRPr lang="en-US" dirty="0"/>
        </a:p>
      </dgm:t>
    </dgm:pt>
    <dgm:pt modelId="{2C2333C1-EE51-4B33-BDEF-4C43C10FCF49}" type="parTrans" cxnId="{F222EAC3-4007-4BC9-95FC-61C510020097}">
      <dgm:prSet/>
      <dgm:spPr/>
      <dgm:t>
        <a:bodyPr/>
        <a:lstStyle/>
        <a:p>
          <a:endParaRPr lang="en-US"/>
        </a:p>
      </dgm:t>
    </dgm:pt>
    <dgm:pt modelId="{6D1C88DC-87BC-4F0E-BC1B-4F815647162A}" type="sibTrans" cxnId="{F222EAC3-4007-4BC9-95FC-61C510020097}">
      <dgm:prSet/>
      <dgm:spPr/>
      <dgm:t>
        <a:bodyPr/>
        <a:lstStyle/>
        <a:p>
          <a:endParaRPr lang="en-US"/>
        </a:p>
      </dgm:t>
    </dgm:pt>
    <dgm:pt modelId="{D355172C-AE58-49DF-AB3E-A4BACE0363BB}">
      <dgm:prSet/>
      <dgm:spPr/>
      <dgm:t>
        <a:bodyPr/>
        <a:lstStyle/>
        <a:p>
          <a:r>
            <a:rPr lang="en-US"/>
            <a:t>Trend arrows show how quickly glucose is changing</a:t>
          </a:r>
          <a:endParaRPr lang="en-US" dirty="0"/>
        </a:p>
      </dgm:t>
    </dgm:pt>
    <dgm:pt modelId="{9CC03F86-BDBA-4CAD-9FD6-6FF376721B0E}" type="parTrans" cxnId="{9928C009-26CF-4E8F-BD7A-E193587E5932}">
      <dgm:prSet/>
      <dgm:spPr/>
      <dgm:t>
        <a:bodyPr/>
        <a:lstStyle/>
        <a:p>
          <a:endParaRPr lang="en-US"/>
        </a:p>
      </dgm:t>
    </dgm:pt>
    <dgm:pt modelId="{2D853C4B-3447-48EF-93F1-20467CE75B93}" type="sibTrans" cxnId="{9928C009-26CF-4E8F-BD7A-E193587E5932}">
      <dgm:prSet/>
      <dgm:spPr/>
      <dgm:t>
        <a:bodyPr/>
        <a:lstStyle/>
        <a:p>
          <a:endParaRPr lang="en-US"/>
        </a:p>
      </dgm:t>
    </dgm:pt>
    <dgm:pt modelId="{C76A38D2-CF94-4129-893B-A985687E2047}">
      <dgm:prSet/>
      <dgm:spPr/>
      <dgm:t>
        <a:bodyPr/>
        <a:lstStyle/>
        <a:p>
          <a:r>
            <a:rPr lang="en-US"/>
            <a:t>Sensor is changed by patient every 6-7 days</a:t>
          </a:r>
          <a:endParaRPr lang="en-US" dirty="0"/>
        </a:p>
      </dgm:t>
    </dgm:pt>
    <dgm:pt modelId="{90EBC2E9-F187-44DE-94F9-7BA2E38D78B0}" type="parTrans" cxnId="{E0A7E76E-1A31-452B-87E1-D79713B0BACB}">
      <dgm:prSet/>
      <dgm:spPr/>
      <dgm:t>
        <a:bodyPr/>
        <a:lstStyle/>
        <a:p>
          <a:endParaRPr lang="en-US"/>
        </a:p>
      </dgm:t>
    </dgm:pt>
    <dgm:pt modelId="{8CA8FF0E-ABD5-44FD-870B-C15BB19CB47F}" type="sibTrans" cxnId="{E0A7E76E-1A31-452B-87E1-D79713B0BACB}">
      <dgm:prSet/>
      <dgm:spPr/>
      <dgm:t>
        <a:bodyPr/>
        <a:lstStyle/>
        <a:p>
          <a:endParaRPr lang="en-US"/>
        </a:p>
      </dgm:t>
    </dgm:pt>
    <dgm:pt modelId="{A5186F0B-4040-4617-8604-1185B40D7F82}" type="pres">
      <dgm:prSet presAssocID="{AF5E8B94-BD3D-4550-A718-4BC58075DF96}" presName="diagram" presStyleCnt="0">
        <dgm:presLayoutVars>
          <dgm:dir/>
          <dgm:resizeHandles val="exact"/>
        </dgm:presLayoutVars>
      </dgm:prSet>
      <dgm:spPr/>
    </dgm:pt>
    <dgm:pt modelId="{9479F70C-8DF5-4E4A-AF15-F990AB32B59A}" type="pres">
      <dgm:prSet presAssocID="{890EEDD7-91B2-4403-99BC-D5C87E7E9B48}" presName="node" presStyleLbl="node1" presStyleIdx="0" presStyleCnt="5">
        <dgm:presLayoutVars>
          <dgm:bulletEnabled val="1"/>
        </dgm:presLayoutVars>
      </dgm:prSet>
      <dgm:spPr/>
    </dgm:pt>
    <dgm:pt modelId="{E8FD0AEE-C71D-4965-8FB6-B8A0D3EF5CC7}" type="pres">
      <dgm:prSet presAssocID="{9247D667-F26B-4867-96A2-752E4B755B0B}" presName="sibTrans" presStyleCnt="0"/>
      <dgm:spPr/>
    </dgm:pt>
    <dgm:pt modelId="{EAAD6DAF-1780-4BEE-9388-C7EE362F5835}" type="pres">
      <dgm:prSet presAssocID="{1220D1EC-017D-4EAD-8757-C99B02A89FE9}" presName="node" presStyleLbl="node1" presStyleIdx="1" presStyleCnt="5">
        <dgm:presLayoutVars>
          <dgm:bulletEnabled val="1"/>
        </dgm:presLayoutVars>
      </dgm:prSet>
      <dgm:spPr/>
    </dgm:pt>
    <dgm:pt modelId="{4D717D07-14F4-4EEE-8C20-60E657FD219C}" type="pres">
      <dgm:prSet presAssocID="{2F8C2E5E-1DCB-4D09-BDDA-144A7704033E}" presName="sibTrans" presStyleCnt="0"/>
      <dgm:spPr/>
    </dgm:pt>
    <dgm:pt modelId="{4619668C-89AA-49EB-9644-E4F24EC8671A}" type="pres">
      <dgm:prSet presAssocID="{F9FC15F4-9F29-4311-812E-5793D65205DE}" presName="node" presStyleLbl="node1" presStyleIdx="2" presStyleCnt="5">
        <dgm:presLayoutVars>
          <dgm:bulletEnabled val="1"/>
        </dgm:presLayoutVars>
      </dgm:prSet>
      <dgm:spPr/>
    </dgm:pt>
    <dgm:pt modelId="{2D818610-ACC8-41E9-9534-9C1B236CBC22}" type="pres">
      <dgm:prSet presAssocID="{6D1C88DC-87BC-4F0E-BC1B-4F815647162A}" presName="sibTrans" presStyleCnt="0"/>
      <dgm:spPr/>
    </dgm:pt>
    <dgm:pt modelId="{FD036D03-C691-4526-94BC-BB96084543D5}" type="pres">
      <dgm:prSet presAssocID="{D355172C-AE58-49DF-AB3E-A4BACE0363BB}" presName="node" presStyleLbl="node1" presStyleIdx="3" presStyleCnt="5">
        <dgm:presLayoutVars>
          <dgm:bulletEnabled val="1"/>
        </dgm:presLayoutVars>
      </dgm:prSet>
      <dgm:spPr/>
    </dgm:pt>
    <dgm:pt modelId="{3A60CBB1-476E-4D56-99FE-3F94619F1696}" type="pres">
      <dgm:prSet presAssocID="{2D853C4B-3447-48EF-93F1-20467CE75B93}" presName="sibTrans" presStyleCnt="0"/>
      <dgm:spPr/>
    </dgm:pt>
    <dgm:pt modelId="{214AE287-CDB6-4038-958C-BCE70EBE51F5}" type="pres">
      <dgm:prSet presAssocID="{C76A38D2-CF94-4129-893B-A985687E2047}" presName="node" presStyleLbl="node1" presStyleIdx="4" presStyleCnt="5">
        <dgm:presLayoutVars>
          <dgm:bulletEnabled val="1"/>
        </dgm:presLayoutVars>
      </dgm:prSet>
      <dgm:spPr/>
    </dgm:pt>
  </dgm:ptLst>
  <dgm:cxnLst>
    <dgm:cxn modelId="{B6D14008-642A-48E8-9D2A-7294E0D06F78}" type="presOf" srcId="{F9FC15F4-9F29-4311-812E-5793D65205DE}" destId="{4619668C-89AA-49EB-9644-E4F24EC8671A}" srcOrd="0" destOrd="0" presId="urn:microsoft.com/office/officeart/2005/8/layout/default"/>
    <dgm:cxn modelId="{9928C009-26CF-4E8F-BD7A-E193587E5932}" srcId="{AF5E8B94-BD3D-4550-A718-4BC58075DF96}" destId="{D355172C-AE58-49DF-AB3E-A4BACE0363BB}" srcOrd="3" destOrd="0" parTransId="{9CC03F86-BDBA-4CAD-9FD6-6FF376721B0E}" sibTransId="{2D853C4B-3447-48EF-93F1-20467CE75B93}"/>
    <dgm:cxn modelId="{1697EE12-C624-430C-8B34-D44DDD220919}" type="presOf" srcId="{C76A38D2-CF94-4129-893B-A985687E2047}" destId="{214AE287-CDB6-4038-958C-BCE70EBE51F5}" srcOrd="0" destOrd="0" presId="urn:microsoft.com/office/officeart/2005/8/layout/default"/>
    <dgm:cxn modelId="{E815D21B-3FE5-49D4-8AA8-3D31DAA35DBC}" type="presOf" srcId="{AF5E8B94-BD3D-4550-A718-4BC58075DF96}" destId="{A5186F0B-4040-4617-8604-1185B40D7F82}" srcOrd="0" destOrd="0" presId="urn:microsoft.com/office/officeart/2005/8/layout/default"/>
    <dgm:cxn modelId="{82D57B2F-CCE3-49FA-B704-88B4B67F95AD}" type="presOf" srcId="{890EEDD7-91B2-4403-99BC-D5C87E7E9B48}" destId="{9479F70C-8DF5-4E4A-AF15-F990AB32B59A}" srcOrd="0" destOrd="0" presId="urn:microsoft.com/office/officeart/2005/8/layout/default"/>
    <dgm:cxn modelId="{E0A7E76E-1A31-452B-87E1-D79713B0BACB}" srcId="{AF5E8B94-BD3D-4550-A718-4BC58075DF96}" destId="{C76A38D2-CF94-4129-893B-A985687E2047}" srcOrd="4" destOrd="0" parTransId="{90EBC2E9-F187-44DE-94F9-7BA2E38D78B0}" sibTransId="{8CA8FF0E-ABD5-44FD-870B-C15BB19CB47F}"/>
    <dgm:cxn modelId="{A0B3EF71-BF5E-47DB-A129-67B8B5956424}" srcId="{AF5E8B94-BD3D-4550-A718-4BC58075DF96}" destId="{890EEDD7-91B2-4403-99BC-D5C87E7E9B48}" srcOrd="0" destOrd="0" parTransId="{E559DCAE-897B-4DE4-AD6E-B5E6757B4DEC}" sibTransId="{9247D667-F26B-4867-96A2-752E4B755B0B}"/>
    <dgm:cxn modelId="{B577AD56-0E8F-4F65-8AE5-C6C6AA373221}" type="presOf" srcId="{1220D1EC-017D-4EAD-8757-C99B02A89FE9}" destId="{EAAD6DAF-1780-4BEE-9388-C7EE362F5835}" srcOrd="0" destOrd="0" presId="urn:microsoft.com/office/officeart/2005/8/layout/default"/>
    <dgm:cxn modelId="{3B03DB95-6511-479E-908D-B4A710623AA1}" srcId="{AF5E8B94-BD3D-4550-A718-4BC58075DF96}" destId="{1220D1EC-017D-4EAD-8757-C99B02A89FE9}" srcOrd="1" destOrd="0" parTransId="{217B20DB-4CB1-49E8-BEAD-CF82DF325F52}" sibTransId="{2F8C2E5E-1DCB-4D09-BDDA-144A7704033E}"/>
    <dgm:cxn modelId="{F222EAC3-4007-4BC9-95FC-61C510020097}" srcId="{AF5E8B94-BD3D-4550-A718-4BC58075DF96}" destId="{F9FC15F4-9F29-4311-812E-5793D65205DE}" srcOrd="2" destOrd="0" parTransId="{2C2333C1-EE51-4B33-BDEF-4C43C10FCF49}" sibTransId="{6D1C88DC-87BC-4F0E-BC1B-4F815647162A}"/>
    <dgm:cxn modelId="{FB5798FF-A866-42EA-981C-FAFA4C39955F}" type="presOf" srcId="{D355172C-AE58-49DF-AB3E-A4BACE0363BB}" destId="{FD036D03-C691-4526-94BC-BB96084543D5}" srcOrd="0" destOrd="0" presId="urn:microsoft.com/office/officeart/2005/8/layout/default"/>
    <dgm:cxn modelId="{737D7EC5-2356-4979-B14C-3F9810B96DB2}" type="presParOf" srcId="{A5186F0B-4040-4617-8604-1185B40D7F82}" destId="{9479F70C-8DF5-4E4A-AF15-F990AB32B59A}" srcOrd="0" destOrd="0" presId="urn:microsoft.com/office/officeart/2005/8/layout/default"/>
    <dgm:cxn modelId="{E3991E1E-A9DA-4307-A0AB-B3180A9EEC7A}" type="presParOf" srcId="{A5186F0B-4040-4617-8604-1185B40D7F82}" destId="{E8FD0AEE-C71D-4965-8FB6-B8A0D3EF5CC7}" srcOrd="1" destOrd="0" presId="urn:microsoft.com/office/officeart/2005/8/layout/default"/>
    <dgm:cxn modelId="{AC22BCE8-2952-48E3-8A3F-58635C1F9755}" type="presParOf" srcId="{A5186F0B-4040-4617-8604-1185B40D7F82}" destId="{EAAD6DAF-1780-4BEE-9388-C7EE362F5835}" srcOrd="2" destOrd="0" presId="urn:microsoft.com/office/officeart/2005/8/layout/default"/>
    <dgm:cxn modelId="{AFE07570-1078-483E-A96C-EB75AA6AD935}" type="presParOf" srcId="{A5186F0B-4040-4617-8604-1185B40D7F82}" destId="{4D717D07-14F4-4EEE-8C20-60E657FD219C}" srcOrd="3" destOrd="0" presId="urn:microsoft.com/office/officeart/2005/8/layout/default"/>
    <dgm:cxn modelId="{A723301E-EA45-479D-BB85-72798E5E6658}" type="presParOf" srcId="{A5186F0B-4040-4617-8604-1185B40D7F82}" destId="{4619668C-89AA-49EB-9644-E4F24EC8671A}" srcOrd="4" destOrd="0" presId="urn:microsoft.com/office/officeart/2005/8/layout/default"/>
    <dgm:cxn modelId="{15E84081-1940-4058-A9E2-4A7EF3DB1607}" type="presParOf" srcId="{A5186F0B-4040-4617-8604-1185B40D7F82}" destId="{2D818610-ACC8-41E9-9534-9C1B236CBC22}" srcOrd="5" destOrd="0" presId="urn:microsoft.com/office/officeart/2005/8/layout/default"/>
    <dgm:cxn modelId="{DB03E497-2194-4AF3-B875-A36A9F66AFBE}" type="presParOf" srcId="{A5186F0B-4040-4617-8604-1185B40D7F82}" destId="{FD036D03-C691-4526-94BC-BB96084543D5}" srcOrd="6" destOrd="0" presId="urn:microsoft.com/office/officeart/2005/8/layout/default"/>
    <dgm:cxn modelId="{C880DCF4-41D0-4A32-8096-8ABCD1C05A30}" type="presParOf" srcId="{A5186F0B-4040-4617-8604-1185B40D7F82}" destId="{3A60CBB1-476E-4D56-99FE-3F94619F1696}" srcOrd="7" destOrd="0" presId="urn:microsoft.com/office/officeart/2005/8/layout/default"/>
    <dgm:cxn modelId="{D9FC2F0B-1406-4F4A-B83C-7A2915D93A5E}" type="presParOf" srcId="{A5186F0B-4040-4617-8604-1185B40D7F82}" destId="{214AE287-CDB6-4038-958C-BCE70EBE51F5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F4D8315-47D3-40D2-871F-C533A3743AEB}" type="doc">
      <dgm:prSet loTypeId="urn:microsoft.com/office/officeart/2005/8/layout/vList2" loCatId="list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en-US"/>
        </a:p>
      </dgm:t>
    </dgm:pt>
    <dgm:pt modelId="{8E270764-7AC0-43EE-B6F0-2C65A0104616}">
      <dgm:prSet phldrT="[Text]"/>
      <dgm:spPr/>
      <dgm:t>
        <a:bodyPr/>
        <a:lstStyle/>
        <a:p>
          <a:r>
            <a:rPr lang="en-US" dirty="0"/>
            <a:t>Fear of hypoglycemia is recognized as the number one barrier to achieving good glycemic control</a:t>
          </a:r>
          <a:r>
            <a:rPr lang="en-US" baseline="30000" dirty="0"/>
            <a:t>2</a:t>
          </a:r>
          <a:r>
            <a:rPr lang="en-US" dirty="0"/>
            <a:t> </a:t>
          </a:r>
        </a:p>
      </dgm:t>
    </dgm:pt>
    <dgm:pt modelId="{47BD23F3-78F0-435E-9339-7C0A811E1FCD}" type="parTrans" cxnId="{CE8F9247-BEA0-4600-83A4-23F586316476}">
      <dgm:prSet/>
      <dgm:spPr/>
      <dgm:t>
        <a:bodyPr/>
        <a:lstStyle/>
        <a:p>
          <a:endParaRPr lang="en-US"/>
        </a:p>
      </dgm:t>
    </dgm:pt>
    <dgm:pt modelId="{87B22325-B9B0-4B3F-BC0D-57FCFB729713}" type="sibTrans" cxnId="{CE8F9247-BEA0-4600-83A4-23F586316476}">
      <dgm:prSet/>
      <dgm:spPr/>
      <dgm:t>
        <a:bodyPr/>
        <a:lstStyle/>
        <a:p>
          <a:endParaRPr lang="en-US"/>
        </a:p>
      </dgm:t>
    </dgm:pt>
    <dgm:pt modelId="{A9DFF9FE-454C-4F92-9987-715D36138696}">
      <dgm:prSet/>
      <dgm:spPr/>
      <dgm:t>
        <a:bodyPr/>
        <a:lstStyle/>
        <a:p>
          <a:r>
            <a:rPr lang="en-US" dirty="0"/>
            <a:t>Hypoglycemic Unawareness</a:t>
          </a:r>
        </a:p>
      </dgm:t>
    </dgm:pt>
    <dgm:pt modelId="{7E6F884F-0218-4621-A8D1-84C62AA85AAF}" type="parTrans" cxnId="{93DE13E3-51D8-46BE-BA5E-46643BFBC2B9}">
      <dgm:prSet/>
      <dgm:spPr/>
      <dgm:t>
        <a:bodyPr/>
        <a:lstStyle/>
        <a:p>
          <a:endParaRPr lang="en-US"/>
        </a:p>
      </dgm:t>
    </dgm:pt>
    <dgm:pt modelId="{83126253-CEA9-4026-B89A-F5ABBE73794F}" type="sibTrans" cxnId="{93DE13E3-51D8-46BE-BA5E-46643BFBC2B9}">
      <dgm:prSet/>
      <dgm:spPr/>
      <dgm:t>
        <a:bodyPr/>
        <a:lstStyle/>
        <a:p>
          <a:endParaRPr lang="en-US"/>
        </a:p>
      </dgm:t>
    </dgm:pt>
    <dgm:pt modelId="{9B5D2BB6-7E42-4D47-83BC-0093A200EE7D}">
      <dgm:prSet/>
      <dgm:spPr/>
      <dgm:t>
        <a:bodyPr/>
        <a:lstStyle/>
        <a:p>
          <a:r>
            <a:rPr lang="en-US" dirty="0"/>
            <a:t>Worry about lows leads to avoidance &amp; suboptimal control</a:t>
          </a:r>
          <a:r>
            <a:rPr lang="en-US" baseline="30000" dirty="0"/>
            <a:t>1</a:t>
          </a:r>
        </a:p>
      </dgm:t>
    </dgm:pt>
    <dgm:pt modelId="{91B6D261-BEF2-4516-9338-4B3088E0E908}" type="parTrans" cxnId="{D2C01A32-E471-49D7-BAA0-87B9526E13AB}">
      <dgm:prSet/>
      <dgm:spPr/>
      <dgm:t>
        <a:bodyPr/>
        <a:lstStyle/>
        <a:p>
          <a:endParaRPr lang="en-US"/>
        </a:p>
      </dgm:t>
    </dgm:pt>
    <dgm:pt modelId="{6D3C8554-CB72-455B-924D-23D73DFED5DC}" type="sibTrans" cxnId="{D2C01A32-E471-49D7-BAA0-87B9526E13AB}">
      <dgm:prSet/>
      <dgm:spPr/>
      <dgm:t>
        <a:bodyPr/>
        <a:lstStyle/>
        <a:p>
          <a:endParaRPr lang="en-US"/>
        </a:p>
      </dgm:t>
    </dgm:pt>
    <dgm:pt modelId="{523D638E-F578-485B-B3DB-10FA20FDF80A}">
      <dgm:prSet/>
      <dgm:spPr/>
      <dgm:t>
        <a:bodyPr/>
        <a:lstStyle/>
        <a:p>
          <a:r>
            <a:rPr lang="en-US" dirty="0"/>
            <a:t>Can reduce a1c and glycemic variability</a:t>
          </a:r>
        </a:p>
      </dgm:t>
    </dgm:pt>
    <dgm:pt modelId="{D5A5D243-085F-4643-A851-C1B1DA501A0A}" type="parTrans" cxnId="{2D3116F4-E994-4703-A79C-D7EE65820DE5}">
      <dgm:prSet/>
      <dgm:spPr/>
      <dgm:t>
        <a:bodyPr/>
        <a:lstStyle/>
        <a:p>
          <a:endParaRPr lang="en-US"/>
        </a:p>
      </dgm:t>
    </dgm:pt>
    <dgm:pt modelId="{A530A014-F9E9-40DA-AA4D-242EB89F1D48}" type="sibTrans" cxnId="{2D3116F4-E994-4703-A79C-D7EE65820DE5}">
      <dgm:prSet/>
      <dgm:spPr/>
      <dgm:t>
        <a:bodyPr/>
        <a:lstStyle/>
        <a:p>
          <a:endParaRPr lang="en-US"/>
        </a:p>
      </dgm:t>
    </dgm:pt>
    <dgm:pt modelId="{8A9282B3-5B43-44E2-8A9D-246CC362CCFA}">
      <dgm:prSet/>
      <dgm:spPr/>
      <dgm:t>
        <a:bodyPr/>
        <a:lstStyle/>
        <a:p>
          <a:r>
            <a:rPr lang="en-US" dirty="0"/>
            <a:t>Improved quality of life </a:t>
          </a:r>
        </a:p>
      </dgm:t>
    </dgm:pt>
    <dgm:pt modelId="{28057612-8625-4F36-BC38-0F1D600B2CE2}" type="parTrans" cxnId="{4D750066-32CE-45E7-BB9F-CBAEBB62811A}">
      <dgm:prSet/>
      <dgm:spPr/>
      <dgm:t>
        <a:bodyPr/>
        <a:lstStyle/>
        <a:p>
          <a:endParaRPr lang="en-US"/>
        </a:p>
      </dgm:t>
    </dgm:pt>
    <dgm:pt modelId="{49F3FC51-18D5-439C-B87D-D5D0D6BA086A}" type="sibTrans" cxnId="{4D750066-32CE-45E7-BB9F-CBAEBB62811A}">
      <dgm:prSet/>
      <dgm:spPr/>
      <dgm:t>
        <a:bodyPr/>
        <a:lstStyle/>
        <a:p>
          <a:endParaRPr lang="en-US"/>
        </a:p>
      </dgm:t>
    </dgm:pt>
    <dgm:pt modelId="{70EE03BE-DAE4-4219-B1F0-2AC49D30B258}" type="pres">
      <dgm:prSet presAssocID="{6F4D8315-47D3-40D2-871F-C533A3743AEB}" presName="linear" presStyleCnt="0">
        <dgm:presLayoutVars>
          <dgm:animLvl val="lvl"/>
          <dgm:resizeHandles val="exact"/>
        </dgm:presLayoutVars>
      </dgm:prSet>
      <dgm:spPr/>
    </dgm:pt>
    <dgm:pt modelId="{36AEBB31-CCC5-4F23-B0C8-5FCC46426D7D}" type="pres">
      <dgm:prSet presAssocID="{8E270764-7AC0-43EE-B6F0-2C65A0104616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D7BF4BF7-AC36-4A7B-BD8E-2931DED07D56}" type="pres">
      <dgm:prSet presAssocID="{87B22325-B9B0-4B3F-BC0D-57FCFB729713}" presName="spacer" presStyleCnt="0"/>
      <dgm:spPr/>
    </dgm:pt>
    <dgm:pt modelId="{1F0180AC-FBDB-4626-930B-EDC3ECA07412}" type="pres">
      <dgm:prSet presAssocID="{A9DFF9FE-454C-4F92-9987-715D36138696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30AE72AB-2FA2-431F-9C1F-FC23AB8D83E7}" type="pres">
      <dgm:prSet presAssocID="{83126253-CEA9-4026-B89A-F5ABBE73794F}" presName="spacer" presStyleCnt="0"/>
      <dgm:spPr/>
    </dgm:pt>
    <dgm:pt modelId="{E128BB64-6968-4E38-A8E7-F902D5DB40B5}" type="pres">
      <dgm:prSet presAssocID="{9B5D2BB6-7E42-4D47-83BC-0093A200EE7D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F38AFB3C-23E1-46D3-A391-ECBFE48754D8}" type="pres">
      <dgm:prSet presAssocID="{6D3C8554-CB72-455B-924D-23D73DFED5DC}" presName="spacer" presStyleCnt="0"/>
      <dgm:spPr/>
    </dgm:pt>
    <dgm:pt modelId="{87465049-7EAB-41B1-BF79-6905E21E43D8}" type="pres">
      <dgm:prSet presAssocID="{523D638E-F578-485B-B3DB-10FA20FDF80A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9E53647D-0B8E-4CD8-A43B-72373F6F8E0A}" type="pres">
      <dgm:prSet presAssocID="{A530A014-F9E9-40DA-AA4D-242EB89F1D48}" presName="spacer" presStyleCnt="0"/>
      <dgm:spPr/>
    </dgm:pt>
    <dgm:pt modelId="{2FFD8E49-49EB-472B-8309-20FD39F0D64E}" type="pres">
      <dgm:prSet presAssocID="{8A9282B3-5B43-44E2-8A9D-246CC362CCFA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546F4918-3D72-4E09-A9EC-B9E6BB571DF0}" type="presOf" srcId="{523D638E-F578-485B-B3DB-10FA20FDF80A}" destId="{87465049-7EAB-41B1-BF79-6905E21E43D8}" srcOrd="0" destOrd="0" presId="urn:microsoft.com/office/officeart/2005/8/layout/vList2"/>
    <dgm:cxn modelId="{D2C01A32-E471-49D7-BAA0-87B9526E13AB}" srcId="{6F4D8315-47D3-40D2-871F-C533A3743AEB}" destId="{9B5D2BB6-7E42-4D47-83BC-0093A200EE7D}" srcOrd="2" destOrd="0" parTransId="{91B6D261-BEF2-4516-9338-4B3088E0E908}" sibTransId="{6D3C8554-CB72-455B-924D-23D73DFED5DC}"/>
    <dgm:cxn modelId="{B27F783B-416D-4697-8FE4-39163120DA85}" type="presOf" srcId="{8A9282B3-5B43-44E2-8A9D-246CC362CCFA}" destId="{2FFD8E49-49EB-472B-8309-20FD39F0D64E}" srcOrd="0" destOrd="0" presId="urn:microsoft.com/office/officeart/2005/8/layout/vList2"/>
    <dgm:cxn modelId="{61187F3B-E223-4BFB-99D2-BBDDECA70A05}" type="presOf" srcId="{8E270764-7AC0-43EE-B6F0-2C65A0104616}" destId="{36AEBB31-CCC5-4F23-B0C8-5FCC46426D7D}" srcOrd="0" destOrd="0" presId="urn:microsoft.com/office/officeart/2005/8/layout/vList2"/>
    <dgm:cxn modelId="{4D750066-32CE-45E7-BB9F-CBAEBB62811A}" srcId="{6F4D8315-47D3-40D2-871F-C533A3743AEB}" destId="{8A9282B3-5B43-44E2-8A9D-246CC362CCFA}" srcOrd="4" destOrd="0" parTransId="{28057612-8625-4F36-BC38-0F1D600B2CE2}" sibTransId="{49F3FC51-18D5-439C-B87D-D5D0D6BA086A}"/>
    <dgm:cxn modelId="{CE8F9247-BEA0-4600-83A4-23F586316476}" srcId="{6F4D8315-47D3-40D2-871F-C533A3743AEB}" destId="{8E270764-7AC0-43EE-B6F0-2C65A0104616}" srcOrd="0" destOrd="0" parTransId="{47BD23F3-78F0-435E-9339-7C0A811E1FCD}" sibTransId="{87B22325-B9B0-4B3F-BC0D-57FCFB729713}"/>
    <dgm:cxn modelId="{F999447E-A564-46C0-A145-18521A810805}" type="presOf" srcId="{9B5D2BB6-7E42-4D47-83BC-0093A200EE7D}" destId="{E128BB64-6968-4E38-A8E7-F902D5DB40B5}" srcOrd="0" destOrd="0" presId="urn:microsoft.com/office/officeart/2005/8/layout/vList2"/>
    <dgm:cxn modelId="{441C5383-7A69-4576-BAC5-A08EF959E17B}" type="presOf" srcId="{6F4D8315-47D3-40D2-871F-C533A3743AEB}" destId="{70EE03BE-DAE4-4219-B1F0-2AC49D30B258}" srcOrd="0" destOrd="0" presId="urn:microsoft.com/office/officeart/2005/8/layout/vList2"/>
    <dgm:cxn modelId="{077AAEE0-C397-41B7-A7EA-6972C4E3CBAF}" type="presOf" srcId="{A9DFF9FE-454C-4F92-9987-715D36138696}" destId="{1F0180AC-FBDB-4626-930B-EDC3ECA07412}" srcOrd="0" destOrd="0" presId="urn:microsoft.com/office/officeart/2005/8/layout/vList2"/>
    <dgm:cxn modelId="{93DE13E3-51D8-46BE-BA5E-46643BFBC2B9}" srcId="{6F4D8315-47D3-40D2-871F-C533A3743AEB}" destId="{A9DFF9FE-454C-4F92-9987-715D36138696}" srcOrd="1" destOrd="0" parTransId="{7E6F884F-0218-4621-A8D1-84C62AA85AAF}" sibTransId="{83126253-CEA9-4026-B89A-F5ABBE73794F}"/>
    <dgm:cxn modelId="{2D3116F4-E994-4703-A79C-D7EE65820DE5}" srcId="{6F4D8315-47D3-40D2-871F-C533A3743AEB}" destId="{523D638E-F578-485B-B3DB-10FA20FDF80A}" srcOrd="3" destOrd="0" parTransId="{D5A5D243-085F-4643-A851-C1B1DA501A0A}" sibTransId="{A530A014-F9E9-40DA-AA4D-242EB89F1D48}"/>
    <dgm:cxn modelId="{A3733D3E-472C-4141-919F-5E7EDB4416D6}" type="presParOf" srcId="{70EE03BE-DAE4-4219-B1F0-2AC49D30B258}" destId="{36AEBB31-CCC5-4F23-B0C8-5FCC46426D7D}" srcOrd="0" destOrd="0" presId="urn:microsoft.com/office/officeart/2005/8/layout/vList2"/>
    <dgm:cxn modelId="{FFCB64D9-4EFF-48A0-90D2-076535835879}" type="presParOf" srcId="{70EE03BE-DAE4-4219-B1F0-2AC49D30B258}" destId="{D7BF4BF7-AC36-4A7B-BD8E-2931DED07D56}" srcOrd="1" destOrd="0" presId="urn:microsoft.com/office/officeart/2005/8/layout/vList2"/>
    <dgm:cxn modelId="{DF601350-7E4C-43D0-A16C-5C4166F30633}" type="presParOf" srcId="{70EE03BE-DAE4-4219-B1F0-2AC49D30B258}" destId="{1F0180AC-FBDB-4626-930B-EDC3ECA07412}" srcOrd="2" destOrd="0" presId="urn:microsoft.com/office/officeart/2005/8/layout/vList2"/>
    <dgm:cxn modelId="{67213E23-CF21-41A5-9350-24AF227C5D7F}" type="presParOf" srcId="{70EE03BE-DAE4-4219-B1F0-2AC49D30B258}" destId="{30AE72AB-2FA2-431F-9C1F-FC23AB8D83E7}" srcOrd="3" destOrd="0" presId="urn:microsoft.com/office/officeart/2005/8/layout/vList2"/>
    <dgm:cxn modelId="{4D9B1C4F-3F0B-4F2D-A4A6-DBAC0C4DA115}" type="presParOf" srcId="{70EE03BE-DAE4-4219-B1F0-2AC49D30B258}" destId="{E128BB64-6968-4E38-A8E7-F902D5DB40B5}" srcOrd="4" destOrd="0" presId="urn:microsoft.com/office/officeart/2005/8/layout/vList2"/>
    <dgm:cxn modelId="{28490F62-E6C1-4B0C-AECA-1EC8B8F557C0}" type="presParOf" srcId="{70EE03BE-DAE4-4219-B1F0-2AC49D30B258}" destId="{F38AFB3C-23E1-46D3-A391-ECBFE48754D8}" srcOrd="5" destOrd="0" presId="urn:microsoft.com/office/officeart/2005/8/layout/vList2"/>
    <dgm:cxn modelId="{0A914D64-7EA3-4C55-84A7-D6BAEFDE3F90}" type="presParOf" srcId="{70EE03BE-DAE4-4219-B1F0-2AC49D30B258}" destId="{87465049-7EAB-41B1-BF79-6905E21E43D8}" srcOrd="6" destOrd="0" presId="urn:microsoft.com/office/officeart/2005/8/layout/vList2"/>
    <dgm:cxn modelId="{F99A1029-F23E-424E-88A4-E1C4411E44B0}" type="presParOf" srcId="{70EE03BE-DAE4-4219-B1F0-2AC49D30B258}" destId="{9E53647D-0B8E-4CD8-A43B-72373F6F8E0A}" srcOrd="7" destOrd="0" presId="urn:microsoft.com/office/officeart/2005/8/layout/vList2"/>
    <dgm:cxn modelId="{8931CC04-0085-4CF3-B08B-647ECC023307}" type="presParOf" srcId="{70EE03BE-DAE4-4219-B1F0-2AC49D30B258}" destId="{2FFD8E49-49EB-472B-8309-20FD39F0D64E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00B10D3-ACFB-4B50-B5A2-EF7CACF4420F}" type="doc">
      <dgm:prSet loTypeId="urn:microsoft.com/office/officeart/2005/8/layout/bList2" loCatId="list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en-US"/>
        </a:p>
      </dgm:t>
    </dgm:pt>
    <dgm:pt modelId="{2EBF7C30-1831-48E7-9FEE-75FD21E9DC7A}">
      <dgm:prSet phldrT="[Text]"/>
      <dgm:spPr/>
      <dgm:t>
        <a:bodyPr/>
        <a:lstStyle/>
        <a:p>
          <a:r>
            <a:rPr lang="en-US" dirty="0"/>
            <a:t>Dexcom G5</a:t>
          </a:r>
        </a:p>
      </dgm:t>
    </dgm:pt>
    <dgm:pt modelId="{C2683FAA-6130-4C18-B8C8-4DABF10BD85F}" type="parTrans" cxnId="{5DE3F494-1099-436A-9116-27166641C712}">
      <dgm:prSet/>
      <dgm:spPr/>
      <dgm:t>
        <a:bodyPr/>
        <a:lstStyle/>
        <a:p>
          <a:endParaRPr lang="en-US"/>
        </a:p>
      </dgm:t>
    </dgm:pt>
    <dgm:pt modelId="{E41C8D75-1EE9-4443-BEE4-E9CDDDCE9FA2}" type="sibTrans" cxnId="{5DE3F494-1099-436A-9116-27166641C712}">
      <dgm:prSet/>
      <dgm:spPr/>
      <dgm:t>
        <a:bodyPr/>
        <a:lstStyle/>
        <a:p>
          <a:endParaRPr lang="en-US"/>
        </a:p>
      </dgm:t>
    </dgm:pt>
    <dgm:pt modelId="{21E50AF2-DD76-435A-8685-75A7042DDF86}">
      <dgm:prSet/>
      <dgm:spPr/>
      <dgm:t>
        <a:bodyPr/>
        <a:lstStyle/>
        <a:p>
          <a:r>
            <a:rPr lang="en-US" dirty="0"/>
            <a:t>Only stand alone CGM on market</a:t>
          </a:r>
        </a:p>
      </dgm:t>
    </dgm:pt>
    <dgm:pt modelId="{93C8B9DE-19A8-4F67-B347-74727740D5CA}" type="parTrans" cxnId="{61031B38-A10A-47CE-A1D1-D1005AA4178A}">
      <dgm:prSet/>
      <dgm:spPr/>
      <dgm:t>
        <a:bodyPr/>
        <a:lstStyle/>
        <a:p>
          <a:endParaRPr lang="en-US"/>
        </a:p>
      </dgm:t>
    </dgm:pt>
    <dgm:pt modelId="{A683E131-96F8-426F-BE64-39F2AB0CCBEF}" type="sibTrans" cxnId="{61031B38-A10A-47CE-A1D1-D1005AA4178A}">
      <dgm:prSet/>
      <dgm:spPr/>
      <dgm:t>
        <a:bodyPr/>
        <a:lstStyle/>
        <a:p>
          <a:endParaRPr lang="en-US"/>
        </a:p>
      </dgm:t>
    </dgm:pt>
    <dgm:pt modelId="{718F1B57-0E44-4E85-A8B8-9069E46C2875}">
      <dgm:prSet/>
      <dgm:spPr/>
      <dgm:t>
        <a:bodyPr/>
        <a:lstStyle/>
        <a:p>
          <a:r>
            <a:rPr lang="en-US" dirty="0"/>
            <a:t>FDA approved to replace finger sticks for treatment decisions</a:t>
          </a:r>
        </a:p>
      </dgm:t>
    </dgm:pt>
    <dgm:pt modelId="{078CEA77-078A-4A72-8385-71167A3020FB}" type="parTrans" cxnId="{290594A1-EFB5-43CB-8EE3-1C15DE3FCBF8}">
      <dgm:prSet/>
      <dgm:spPr/>
      <dgm:t>
        <a:bodyPr/>
        <a:lstStyle/>
        <a:p>
          <a:endParaRPr lang="en-US"/>
        </a:p>
      </dgm:t>
    </dgm:pt>
    <dgm:pt modelId="{809D485C-637D-4866-9ED3-22EBEAAC4D2C}" type="sibTrans" cxnId="{290594A1-EFB5-43CB-8EE3-1C15DE3FCBF8}">
      <dgm:prSet/>
      <dgm:spPr/>
      <dgm:t>
        <a:bodyPr/>
        <a:lstStyle/>
        <a:p>
          <a:endParaRPr lang="en-US"/>
        </a:p>
      </dgm:t>
    </dgm:pt>
    <dgm:pt modelId="{95F7A174-9E30-43EC-B8BF-42403928CEA2}">
      <dgm:prSet/>
      <dgm:spPr/>
      <dgm:t>
        <a:bodyPr/>
        <a:lstStyle/>
        <a:p>
          <a:r>
            <a:rPr lang="en-US" dirty="0"/>
            <a:t>Covered by Medicare</a:t>
          </a:r>
        </a:p>
      </dgm:t>
    </dgm:pt>
    <dgm:pt modelId="{45D7430E-479E-4E8F-9FBB-26F2DB6818FF}" type="parTrans" cxnId="{07D32C86-1E24-4777-9153-93BF13F1C3FD}">
      <dgm:prSet/>
      <dgm:spPr/>
      <dgm:t>
        <a:bodyPr/>
        <a:lstStyle/>
        <a:p>
          <a:endParaRPr lang="en-US"/>
        </a:p>
      </dgm:t>
    </dgm:pt>
    <dgm:pt modelId="{659CF79B-136B-4CBF-A07E-70065A3C0CCF}" type="sibTrans" cxnId="{07D32C86-1E24-4777-9153-93BF13F1C3FD}">
      <dgm:prSet/>
      <dgm:spPr/>
      <dgm:t>
        <a:bodyPr/>
        <a:lstStyle/>
        <a:p>
          <a:endParaRPr lang="en-US"/>
        </a:p>
      </dgm:t>
    </dgm:pt>
    <dgm:pt modelId="{0C903320-6F0C-4FD4-83A8-003E903C918C}">
      <dgm:prSet/>
      <dgm:spPr/>
      <dgm:t>
        <a:bodyPr/>
        <a:lstStyle/>
        <a:p>
          <a:r>
            <a:rPr lang="en-US" dirty="0"/>
            <a:t>Medtronic Guardian 3</a:t>
          </a:r>
        </a:p>
      </dgm:t>
    </dgm:pt>
    <dgm:pt modelId="{C62173F9-520B-4D56-8BAF-9E4B70D0CD3D}" type="parTrans" cxnId="{1B61A58B-9D61-49CD-8E82-5196AEDA262A}">
      <dgm:prSet/>
      <dgm:spPr/>
      <dgm:t>
        <a:bodyPr/>
        <a:lstStyle/>
        <a:p>
          <a:endParaRPr lang="en-US"/>
        </a:p>
      </dgm:t>
    </dgm:pt>
    <dgm:pt modelId="{5D8D1338-7240-4B5F-8764-76C3BCBD1380}" type="sibTrans" cxnId="{1B61A58B-9D61-49CD-8E82-5196AEDA262A}">
      <dgm:prSet/>
      <dgm:spPr/>
      <dgm:t>
        <a:bodyPr/>
        <a:lstStyle/>
        <a:p>
          <a:endParaRPr lang="en-US"/>
        </a:p>
      </dgm:t>
    </dgm:pt>
    <dgm:pt modelId="{3493926D-3A3E-449D-B329-6155E0201709}">
      <dgm:prSet/>
      <dgm:spPr/>
      <dgm:t>
        <a:bodyPr/>
        <a:lstStyle/>
        <a:p>
          <a:r>
            <a:rPr lang="en-US" dirty="0"/>
            <a:t>Integrated with Medtronic 670g insulin pump</a:t>
          </a:r>
        </a:p>
      </dgm:t>
    </dgm:pt>
    <dgm:pt modelId="{ACC4088A-269E-49AF-8AB6-700C60E3C2EF}" type="parTrans" cxnId="{CD217EF3-5D32-4926-B2FE-99CDFC54272D}">
      <dgm:prSet/>
      <dgm:spPr/>
      <dgm:t>
        <a:bodyPr/>
        <a:lstStyle/>
        <a:p>
          <a:endParaRPr lang="en-US"/>
        </a:p>
      </dgm:t>
    </dgm:pt>
    <dgm:pt modelId="{FDC75D3E-1F83-43A3-858D-79E2E1AD11E5}" type="sibTrans" cxnId="{CD217EF3-5D32-4926-B2FE-99CDFC54272D}">
      <dgm:prSet/>
      <dgm:spPr/>
      <dgm:t>
        <a:bodyPr/>
        <a:lstStyle/>
        <a:p>
          <a:endParaRPr lang="en-US"/>
        </a:p>
      </dgm:t>
    </dgm:pt>
    <dgm:pt modelId="{9B768D2C-4D20-401F-87B3-D4D8F442D54D}">
      <dgm:prSet/>
      <dgm:spPr/>
      <dgm:t>
        <a:bodyPr/>
        <a:lstStyle/>
        <a:p>
          <a:r>
            <a:rPr lang="en-US" dirty="0"/>
            <a:t>Medtronic </a:t>
          </a:r>
          <a:r>
            <a:rPr lang="en-US" dirty="0" err="1"/>
            <a:t>Enlite</a:t>
          </a:r>
          <a:endParaRPr lang="en-US" dirty="0"/>
        </a:p>
      </dgm:t>
    </dgm:pt>
    <dgm:pt modelId="{E78C12B6-38E0-4E2C-93DB-AF6120EA44F4}" type="parTrans" cxnId="{09925935-A752-4D7A-A9D5-D953C47A13D0}">
      <dgm:prSet/>
      <dgm:spPr/>
      <dgm:t>
        <a:bodyPr/>
        <a:lstStyle/>
        <a:p>
          <a:endParaRPr lang="en-US"/>
        </a:p>
      </dgm:t>
    </dgm:pt>
    <dgm:pt modelId="{68DC999E-D4C8-46E7-8FBE-611FAE0AEB7B}" type="sibTrans" cxnId="{09925935-A752-4D7A-A9D5-D953C47A13D0}">
      <dgm:prSet/>
      <dgm:spPr/>
      <dgm:t>
        <a:bodyPr/>
        <a:lstStyle/>
        <a:p>
          <a:endParaRPr lang="en-US"/>
        </a:p>
      </dgm:t>
    </dgm:pt>
    <dgm:pt modelId="{2A85D66F-5FFD-4020-8791-F147148FF544}">
      <dgm:prSet/>
      <dgm:spPr/>
      <dgm:t>
        <a:bodyPr/>
        <a:lstStyle/>
        <a:p>
          <a:r>
            <a:rPr lang="en-US" dirty="0"/>
            <a:t>Integrated in Medtronic 630g insulin pump </a:t>
          </a:r>
        </a:p>
      </dgm:t>
    </dgm:pt>
    <dgm:pt modelId="{D9FD55F8-3910-42DA-9BC6-0F50B814EE98}" type="parTrans" cxnId="{4252BEA3-F211-4F42-AA2B-7633CFD15324}">
      <dgm:prSet/>
      <dgm:spPr/>
      <dgm:t>
        <a:bodyPr/>
        <a:lstStyle/>
        <a:p>
          <a:endParaRPr lang="en-US"/>
        </a:p>
      </dgm:t>
    </dgm:pt>
    <dgm:pt modelId="{40F06759-2C16-4230-8665-30DA7255626E}" type="sibTrans" cxnId="{4252BEA3-F211-4F42-AA2B-7633CFD15324}">
      <dgm:prSet/>
      <dgm:spPr/>
      <dgm:t>
        <a:bodyPr/>
        <a:lstStyle/>
        <a:p>
          <a:endParaRPr lang="en-US"/>
        </a:p>
      </dgm:t>
    </dgm:pt>
    <dgm:pt modelId="{42FC22D5-9EA7-44E8-95C1-DDDBD47DE1A2}">
      <dgm:prSet/>
      <dgm:spPr/>
      <dgm:t>
        <a:bodyPr/>
        <a:lstStyle/>
        <a:p>
          <a:r>
            <a:rPr lang="en-US" dirty="0"/>
            <a:t>Dexcom G4</a:t>
          </a:r>
        </a:p>
      </dgm:t>
    </dgm:pt>
    <dgm:pt modelId="{CE626FA7-8175-4D37-9630-C1F2EA53136D}" type="parTrans" cxnId="{7322997B-972A-45C0-B827-623A1294E585}">
      <dgm:prSet/>
      <dgm:spPr/>
      <dgm:t>
        <a:bodyPr/>
        <a:lstStyle/>
        <a:p>
          <a:endParaRPr lang="en-US"/>
        </a:p>
      </dgm:t>
    </dgm:pt>
    <dgm:pt modelId="{62F4CC39-D042-4138-8B6A-1DC02A6F9369}" type="sibTrans" cxnId="{7322997B-972A-45C0-B827-623A1294E585}">
      <dgm:prSet/>
      <dgm:spPr/>
      <dgm:t>
        <a:bodyPr/>
        <a:lstStyle/>
        <a:p>
          <a:endParaRPr lang="en-US"/>
        </a:p>
      </dgm:t>
    </dgm:pt>
    <dgm:pt modelId="{5BF3351B-5BCC-4F31-91C8-3B5198BF351E}">
      <dgm:prSet/>
      <dgm:spPr/>
      <dgm:t>
        <a:bodyPr/>
        <a:lstStyle/>
        <a:p>
          <a:r>
            <a:rPr lang="en-US" dirty="0"/>
            <a:t>Integrated in </a:t>
          </a:r>
          <a:r>
            <a:rPr lang="en-US" dirty="0" err="1"/>
            <a:t>tslim</a:t>
          </a:r>
          <a:r>
            <a:rPr lang="en-US" dirty="0"/>
            <a:t> G4 insulin pump</a:t>
          </a:r>
        </a:p>
      </dgm:t>
    </dgm:pt>
    <dgm:pt modelId="{015BF8EF-1943-4104-92EF-543F9B3B2F47}" type="parTrans" cxnId="{A6762A39-AB3F-407A-BF66-8A44915DCB89}">
      <dgm:prSet/>
      <dgm:spPr/>
      <dgm:t>
        <a:bodyPr/>
        <a:lstStyle/>
        <a:p>
          <a:endParaRPr lang="en-US"/>
        </a:p>
      </dgm:t>
    </dgm:pt>
    <dgm:pt modelId="{AA57ADC0-B41D-4CAD-8431-CBCC4275E062}" type="sibTrans" cxnId="{A6762A39-AB3F-407A-BF66-8A44915DCB89}">
      <dgm:prSet/>
      <dgm:spPr/>
      <dgm:t>
        <a:bodyPr/>
        <a:lstStyle/>
        <a:p>
          <a:endParaRPr lang="en-US"/>
        </a:p>
      </dgm:t>
    </dgm:pt>
    <dgm:pt modelId="{F66D5092-EE63-4814-9E9C-1C2663BF6E32}">
      <dgm:prSet/>
      <dgm:spPr/>
      <dgm:t>
        <a:bodyPr/>
        <a:lstStyle/>
        <a:p>
          <a:r>
            <a:rPr lang="en-US" dirty="0"/>
            <a:t>Integrated in Animas Vibe insulin pump </a:t>
          </a:r>
        </a:p>
      </dgm:t>
    </dgm:pt>
    <dgm:pt modelId="{B38F9292-8E0D-47B7-B339-FA4BF8A8594B}" type="parTrans" cxnId="{A81E0945-02EA-4612-9B07-D43305E8139B}">
      <dgm:prSet/>
      <dgm:spPr/>
      <dgm:t>
        <a:bodyPr/>
        <a:lstStyle/>
        <a:p>
          <a:endParaRPr lang="en-US"/>
        </a:p>
      </dgm:t>
    </dgm:pt>
    <dgm:pt modelId="{A0D211C4-1825-4EC1-9D48-F4BAEE5FCBD3}" type="sibTrans" cxnId="{A81E0945-02EA-4612-9B07-D43305E8139B}">
      <dgm:prSet/>
      <dgm:spPr/>
      <dgm:t>
        <a:bodyPr/>
        <a:lstStyle/>
        <a:p>
          <a:endParaRPr lang="en-US"/>
        </a:p>
      </dgm:t>
    </dgm:pt>
    <dgm:pt modelId="{3C48C3E8-10FB-4034-A616-1F09FEF53318}" type="pres">
      <dgm:prSet presAssocID="{800B10D3-ACFB-4B50-B5A2-EF7CACF4420F}" presName="diagram" presStyleCnt="0">
        <dgm:presLayoutVars>
          <dgm:dir/>
          <dgm:animLvl val="lvl"/>
          <dgm:resizeHandles val="exact"/>
        </dgm:presLayoutVars>
      </dgm:prSet>
      <dgm:spPr/>
    </dgm:pt>
    <dgm:pt modelId="{339199CF-870C-46F6-9628-E84B42DCF960}" type="pres">
      <dgm:prSet presAssocID="{2EBF7C30-1831-48E7-9FEE-75FD21E9DC7A}" presName="compNode" presStyleCnt="0"/>
      <dgm:spPr/>
    </dgm:pt>
    <dgm:pt modelId="{F2C9B3E2-B3B6-4DA7-A12E-EB03A8517ACE}" type="pres">
      <dgm:prSet presAssocID="{2EBF7C30-1831-48E7-9FEE-75FD21E9DC7A}" presName="childRect" presStyleLbl="bgAcc1" presStyleIdx="0" presStyleCnt="4">
        <dgm:presLayoutVars>
          <dgm:bulletEnabled val="1"/>
        </dgm:presLayoutVars>
      </dgm:prSet>
      <dgm:spPr/>
    </dgm:pt>
    <dgm:pt modelId="{9F347B2B-A7A4-402D-A1BF-EBA67CFE6850}" type="pres">
      <dgm:prSet presAssocID="{2EBF7C30-1831-48E7-9FEE-75FD21E9DC7A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2C1F91C8-FCFF-434E-BB22-8E73A118BF80}" type="pres">
      <dgm:prSet presAssocID="{2EBF7C30-1831-48E7-9FEE-75FD21E9DC7A}" presName="parentRect" presStyleLbl="alignNode1" presStyleIdx="0" presStyleCnt="4"/>
      <dgm:spPr/>
    </dgm:pt>
    <dgm:pt modelId="{635D82C6-D978-49F4-968B-C0FC5B0E0670}" type="pres">
      <dgm:prSet presAssocID="{2EBF7C30-1831-48E7-9FEE-75FD21E9DC7A}" presName="adorn" presStyleLbl="fgAccFollowNode1" presStyleIdx="0" presStyleCnt="4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</dgm:spPr>
    </dgm:pt>
    <dgm:pt modelId="{51EECE04-D587-4EE8-B5D1-9987E9A2B676}" type="pres">
      <dgm:prSet presAssocID="{E41C8D75-1EE9-4443-BEE4-E9CDDDCE9FA2}" presName="sibTrans" presStyleLbl="sibTrans2D1" presStyleIdx="0" presStyleCnt="0"/>
      <dgm:spPr/>
    </dgm:pt>
    <dgm:pt modelId="{B32C4497-5A73-4473-8B59-A5CDFD051083}" type="pres">
      <dgm:prSet presAssocID="{0C903320-6F0C-4FD4-83A8-003E903C918C}" presName="compNode" presStyleCnt="0"/>
      <dgm:spPr/>
    </dgm:pt>
    <dgm:pt modelId="{7226D0DE-C88F-48F4-B8A9-F1E85262A8FB}" type="pres">
      <dgm:prSet presAssocID="{0C903320-6F0C-4FD4-83A8-003E903C918C}" presName="childRect" presStyleLbl="bgAcc1" presStyleIdx="1" presStyleCnt="4">
        <dgm:presLayoutVars>
          <dgm:bulletEnabled val="1"/>
        </dgm:presLayoutVars>
      </dgm:prSet>
      <dgm:spPr/>
    </dgm:pt>
    <dgm:pt modelId="{F61D0159-04F9-42F6-A936-6D96B37FED0F}" type="pres">
      <dgm:prSet presAssocID="{0C903320-6F0C-4FD4-83A8-003E903C918C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CB2E6E37-46C1-4BB6-9C67-5398CDB63A9D}" type="pres">
      <dgm:prSet presAssocID="{0C903320-6F0C-4FD4-83A8-003E903C918C}" presName="parentRect" presStyleLbl="alignNode1" presStyleIdx="1" presStyleCnt="4"/>
      <dgm:spPr/>
    </dgm:pt>
    <dgm:pt modelId="{19E2E13A-DE73-4BE0-B4D0-26D19063B2DC}" type="pres">
      <dgm:prSet presAssocID="{0C903320-6F0C-4FD4-83A8-003E903C918C}" presName="adorn" presStyleLbl="fgAccFollowNode1" presStyleIdx="1" presStyleCnt="4" custLinFactNeighborX="-1918" custLinFactNeighborY="3196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1000" r="-41000"/>
          </a:stretch>
        </a:blipFill>
      </dgm:spPr>
    </dgm:pt>
    <dgm:pt modelId="{DD052FB2-D6AB-437F-9D01-0D92F7B55AB6}" type="pres">
      <dgm:prSet presAssocID="{5D8D1338-7240-4B5F-8764-76C3BCBD1380}" presName="sibTrans" presStyleLbl="sibTrans2D1" presStyleIdx="0" presStyleCnt="0"/>
      <dgm:spPr/>
    </dgm:pt>
    <dgm:pt modelId="{082BDBED-1439-4DEA-9F9E-C02F5E56CBC3}" type="pres">
      <dgm:prSet presAssocID="{9B768D2C-4D20-401F-87B3-D4D8F442D54D}" presName="compNode" presStyleCnt="0"/>
      <dgm:spPr/>
    </dgm:pt>
    <dgm:pt modelId="{C7F9B17C-D095-499F-906E-9E24963F53C3}" type="pres">
      <dgm:prSet presAssocID="{9B768D2C-4D20-401F-87B3-D4D8F442D54D}" presName="childRect" presStyleLbl="bgAcc1" presStyleIdx="2" presStyleCnt="4">
        <dgm:presLayoutVars>
          <dgm:bulletEnabled val="1"/>
        </dgm:presLayoutVars>
      </dgm:prSet>
      <dgm:spPr/>
    </dgm:pt>
    <dgm:pt modelId="{55EEBE11-2646-43BC-92F0-4503F019FED0}" type="pres">
      <dgm:prSet presAssocID="{9B768D2C-4D20-401F-87B3-D4D8F442D54D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A3B78AAD-2B91-4C9F-87FB-52F5D68F6C62}" type="pres">
      <dgm:prSet presAssocID="{9B768D2C-4D20-401F-87B3-D4D8F442D54D}" presName="parentRect" presStyleLbl="alignNode1" presStyleIdx="2" presStyleCnt="4"/>
      <dgm:spPr/>
    </dgm:pt>
    <dgm:pt modelId="{97F2C13F-6928-4C26-A51E-B9267ECF0BD0}" type="pres">
      <dgm:prSet presAssocID="{9B768D2C-4D20-401F-87B3-D4D8F442D54D}" presName="adorn" presStyleLbl="fgAccFollowNod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" b="-5000"/>
          </a:stretch>
        </a:blipFill>
      </dgm:spPr>
    </dgm:pt>
    <dgm:pt modelId="{8F4A4110-2FE1-47A1-B971-3986DF25FF41}" type="pres">
      <dgm:prSet presAssocID="{68DC999E-D4C8-46E7-8FBE-611FAE0AEB7B}" presName="sibTrans" presStyleLbl="sibTrans2D1" presStyleIdx="0" presStyleCnt="0"/>
      <dgm:spPr/>
    </dgm:pt>
    <dgm:pt modelId="{AD1C1DFB-987B-4217-9A28-944801C86A9F}" type="pres">
      <dgm:prSet presAssocID="{42FC22D5-9EA7-44E8-95C1-DDDBD47DE1A2}" presName="compNode" presStyleCnt="0"/>
      <dgm:spPr/>
    </dgm:pt>
    <dgm:pt modelId="{B5A1E862-D5EA-49A1-AD7F-EF8B554E8B19}" type="pres">
      <dgm:prSet presAssocID="{42FC22D5-9EA7-44E8-95C1-DDDBD47DE1A2}" presName="childRect" presStyleLbl="bgAcc1" presStyleIdx="3" presStyleCnt="4">
        <dgm:presLayoutVars>
          <dgm:bulletEnabled val="1"/>
        </dgm:presLayoutVars>
      </dgm:prSet>
      <dgm:spPr/>
    </dgm:pt>
    <dgm:pt modelId="{0702A984-7CBA-4BC2-8E66-0D7F58DFFA8F}" type="pres">
      <dgm:prSet presAssocID="{42FC22D5-9EA7-44E8-95C1-DDDBD47DE1A2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E23387E3-DCE4-4579-B18A-A15C24D37335}" type="pres">
      <dgm:prSet presAssocID="{42FC22D5-9EA7-44E8-95C1-DDDBD47DE1A2}" presName="parentRect" presStyleLbl="alignNode1" presStyleIdx="3" presStyleCnt="4"/>
      <dgm:spPr/>
    </dgm:pt>
    <dgm:pt modelId="{F116E8DE-4563-4B19-AA54-F3A823848BEA}" type="pres">
      <dgm:prSet presAssocID="{42FC22D5-9EA7-44E8-95C1-DDDBD47DE1A2}" presName="adorn" presStyleLbl="fgAccFollowNode1" presStyleIdx="3" presStyleCnt="4" custLinFactNeighborX="10942" custLinFactNeighborY="1094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</dgm:ptLst>
  <dgm:cxnLst>
    <dgm:cxn modelId="{D957D106-70CA-448B-A937-79ABE833D9A4}" type="presOf" srcId="{9B768D2C-4D20-401F-87B3-D4D8F442D54D}" destId="{A3B78AAD-2B91-4C9F-87FB-52F5D68F6C62}" srcOrd="1" destOrd="0" presId="urn:microsoft.com/office/officeart/2005/8/layout/bList2"/>
    <dgm:cxn modelId="{D14CB90E-EE2C-4AA3-AC06-A272019AFE6A}" type="presOf" srcId="{68DC999E-D4C8-46E7-8FBE-611FAE0AEB7B}" destId="{8F4A4110-2FE1-47A1-B971-3986DF25FF41}" srcOrd="0" destOrd="0" presId="urn:microsoft.com/office/officeart/2005/8/layout/bList2"/>
    <dgm:cxn modelId="{8FB6E033-BC50-4C2C-9DB8-BC881B9C0479}" type="presOf" srcId="{718F1B57-0E44-4E85-A8B8-9069E46C2875}" destId="{F2C9B3E2-B3B6-4DA7-A12E-EB03A8517ACE}" srcOrd="0" destOrd="1" presId="urn:microsoft.com/office/officeart/2005/8/layout/bList2"/>
    <dgm:cxn modelId="{09925935-A752-4D7A-A9D5-D953C47A13D0}" srcId="{800B10D3-ACFB-4B50-B5A2-EF7CACF4420F}" destId="{9B768D2C-4D20-401F-87B3-D4D8F442D54D}" srcOrd="2" destOrd="0" parTransId="{E78C12B6-38E0-4E2C-93DB-AF6120EA44F4}" sibTransId="{68DC999E-D4C8-46E7-8FBE-611FAE0AEB7B}"/>
    <dgm:cxn modelId="{8922F035-97FC-4A9B-9A10-3FD5579CCBB0}" type="presOf" srcId="{95F7A174-9E30-43EC-B8BF-42403928CEA2}" destId="{F2C9B3E2-B3B6-4DA7-A12E-EB03A8517ACE}" srcOrd="0" destOrd="2" presId="urn:microsoft.com/office/officeart/2005/8/layout/bList2"/>
    <dgm:cxn modelId="{61031B38-A10A-47CE-A1D1-D1005AA4178A}" srcId="{2EBF7C30-1831-48E7-9FEE-75FD21E9DC7A}" destId="{21E50AF2-DD76-435A-8685-75A7042DDF86}" srcOrd="0" destOrd="0" parTransId="{93C8B9DE-19A8-4F67-B347-74727740D5CA}" sibTransId="{A683E131-96F8-426F-BE64-39F2AB0CCBEF}"/>
    <dgm:cxn modelId="{A6762A39-AB3F-407A-BF66-8A44915DCB89}" srcId="{42FC22D5-9EA7-44E8-95C1-DDDBD47DE1A2}" destId="{5BF3351B-5BCC-4F31-91C8-3B5198BF351E}" srcOrd="0" destOrd="0" parTransId="{015BF8EF-1943-4104-92EF-543F9B3B2F47}" sibTransId="{AA57ADC0-B41D-4CAD-8431-CBCC4275E062}"/>
    <dgm:cxn modelId="{D26A2241-4EF0-44D3-A1DA-4E5BD804396E}" type="presOf" srcId="{21E50AF2-DD76-435A-8685-75A7042DDF86}" destId="{F2C9B3E2-B3B6-4DA7-A12E-EB03A8517ACE}" srcOrd="0" destOrd="0" presId="urn:microsoft.com/office/officeart/2005/8/layout/bList2"/>
    <dgm:cxn modelId="{704C3662-71C6-42F1-BF5A-2A733BC1629E}" type="presOf" srcId="{3493926D-3A3E-449D-B329-6155E0201709}" destId="{7226D0DE-C88F-48F4-B8A9-F1E85262A8FB}" srcOrd="0" destOrd="0" presId="urn:microsoft.com/office/officeart/2005/8/layout/bList2"/>
    <dgm:cxn modelId="{A81E0945-02EA-4612-9B07-D43305E8139B}" srcId="{42FC22D5-9EA7-44E8-95C1-DDDBD47DE1A2}" destId="{F66D5092-EE63-4814-9E9C-1C2663BF6E32}" srcOrd="1" destOrd="0" parTransId="{B38F9292-8E0D-47B7-B339-FA4BF8A8594B}" sibTransId="{A0D211C4-1825-4EC1-9D48-F4BAEE5FCBD3}"/>
    <dgm:cxn modelId="{28967B50-C483-4440-AA11-5B0EDC8B1F55}" type="presOf" srcId="{5D8D1338-7240-4B5F-8764-76C3BCBD1380}" destId="{DD052FB2-D6AB-437F-9D01-0D92F7B55AB6}" srcOrd="0" destOrd="0" presId="urn:microsoft.com/office/officeart/2005/8/layout/bList2"/>
    <dgm:cxn modelId="{66477453-9280-4962-B34D-8751F13DD5E7}" type="presOf" srcId="{9B768D2C-4D20-401F-87B3-D4D8F442D54D}" destId="{55EEBE11-2646-43BC-92F0-4503F019FED0}" srcOrd="0" destOrd="0" presId="urn:microsoft.com/office/officeart/2005/8/layout/bList2"/>
    <dgm:cxn modelId="{D7F67476-563A-4F43-9C32-93F26732B543}" type="presOf" srcId="{42FC22D5-9EA7-44E8-95C1-DDDBD47DE1A2}" destId="{0702A984-7CBA-4BC2-8E66-0D7F58DFFA8F}" srcOrd="0" destOrd="0" presId="urn:microsoft.com/office/officeart/2005/8/layout/bList2"/>
    <dgm:cxn modelId="{7322997B-972A-45C0-B827-623A1294E585}" srcId="{800B10D3-ACFB-4B50-B5A2-EF7CACF4420F}" destId="{42FC22D5-9EA7-44E8-95C1-DDDBD47DE1A2}" srcOrd="3" destOrd="0" parTransId="{CE626FA7-8175-4D37-9630-C1F2EA53136D}" sibTransId="{62F4CC39-D042-4138-8B6A-1DC02A6F9369}"/>
    <dgm:cxn modelId="{07D32C86-1E24-4777-9153-93BF13F1C3FD}" srcId="{2EBF7C30-1831-48E7-9FEE-75FD21E9DC7A}" destId="{95F7A174-9E30-43EC-B8BF-42403928CEA2}" srcOrd="2" destOrd="0" parTransId="{45D7430E-479E-4E8F-9FBB-26F2DB6818FF}" sibTransId="{659CF79B-136B-4CBF-A07E-70065A3C0CCF}"/>
    <dgm:cxn modelId="{2FEB6587-E1AD-4411-B507-F02A37EE4F62}" type="presOf" srcId="{42FC22D5-9EA7-44E8-95C1-DDDBD47DE1A2}" destId="{E23387E3-DCE4-4579-B18A-A15C24D37335}" srcOrd="1" destOrd="0" presId="urn:microsoft.com/office/officeart/2005/8/layout/bList2"/>
    <dgm:cxn modelId="{1B61A58B-9D61-49CD-8E82-5196AEDA262A}" srcId="{800B10D3-ACFB-4B50-B5A2-EF7CACF4420F}" destId="{0C903320-6F0C-4FD4-83A8-003E903C918C}" srcOrd="1" destOrd="0" parTransId="{C62173F9-520B-4D56-8BAF-9E4B70D0CD3D}" sibTransId="{5D8D1338-7240-4B5F-8764-76C3BCBD1380}"/>
    <dgm:cxn modelId="{5DE3F494-1099-436A-9116-27166641C712}" srcId="{800B10D3-ACFB-4B50-B5A2-EF7CACF4420F}" destId="{2EBF7C30-1831-48E7-9FEE-75FD21E9DC7A}" srcOrd="0" destOrd="0" parTransId="{C2683FAA-6130-4C18-B8C8-4DABF10BD85F}" sibTransId="{E41C8D75-1EE9-4443-BEE4-E9CDDDCE9FA2}"/>
    <dgm:cxn modelId="{0E566299-ACF5-4B41-B3B3-94B54FD2F321}" type="presOf" srcId="{5BF3351B-5BCC-4F31-91C8-3B5198BF351E}" destId="{B5A1E862-D5EA-49A1-AD7F-EF8B554E8B19}" srcOrd="0" destOrd="0" presId="urn:microsoft.com/office/officeart/2005/8/layout/bList2"/>
    <dgm:cxn modelId="{30F67199-343E-40D4-A8E0-092E39305D0B}" type="presOf" srcId="{F66D5092-EE63-4814-9E9C-1C2663BF6E32}" destId="{B5A1E862-D5EA-49A1-AD7F-EF8B554E8B19}" srcOrd="0" destOrd="1" presId="urn:microsoft.com/office/officeart/2005/8/layout/bList2"/>
    <dgm:cxn modelId="{EE7E4C9D-3DAE-4597-8257-B4DEC2194371}" type="presOf" srcId="{2A85D66F-5FFD-4020-8791-F147148FF544}" destId="{C7F9B17C-D095-499F-906E-9E24963F53C3}" srcOrd="0" destOrd="0" presId="urn:microsoft.com/office/officeart/2005/8/layout/bList2"/>
    <dgm:cxn modelId="{290594A1-EFB5-43CB-8EE3-1C15DE3FCBF8}" srcId="{2EBF7C30-1831-48E7-9FEE-75FD21E9DC7A}" destId="{718F1B57-0E44-4E85-A8B8-9069E46C2875}" srcOrd="1" destOrd="0" parTransId="{078CEA77-078A-4A72-8385-71167A3020FB}" sibTransId="{809D485C-637D-4866-9ED3-22EBEAAC4D2C}"/>
    <dgm:cxn modelId="{4252BEA3-F211-4F42-AA2B-7633CFD15324}" srcId="{9B768D2C-4D20-401F-87B3-D4D8F442D54D}" destId="{2A85D66F-5FFD-4020-8791-F147148FF544}" srcOrd="0" destOrd="0" parTransId="{D9FD55F8-3910-42DA-9BC6-0F50B814EE98}" sibTransId="{40F06759-2C16-4230-8665-30DA7255626E}"/>
    <dgm:cxn modelId="{4E0725BE-F1D7-4599-8E0D-337E0735266E}" type="presOf" srcId="{2EBF7C30-1831-48E7-9FEE-75FD21E9DC7A}" destId="{9F347B2B-A7A4-402D-A1BF-EBA67CFE6850}" srcOrd="0" destOrd="0" presId="urn:microsoft.com/office/officeart/2005/8/layout/bList2"/>
    <dgm:cxn modelId="{6EC944CE-5175-47E4-86AD-352600C51C53}" type="presOf" srcId="{0C903320-6F0C-4FD4-83A8-003E903C918C}" destId="{CB2E6E37-46C1-4BB6-9C67-5398CDB63A9D}" srcOrd="1" destOrd="0" presId="urn:microsoft.com/office/officeart/2005/8/layout/bList2"/>
    <dgm:cxn modelId="{15DF3FDD-001F-4396-8A37-75A2766A27DD}" type="presOf" srcId="{0C903320-6F0C-4FD4-83A8-003E903C918C}" destId="{F61D0159-04F9-42F6-A936-6D96B37FED0F}" srcOrd="0" destOrd="0" presId="urn:microsoft.com/office/officeart/2005/8/layout/bList2"/>
    <dgm:cxn modelId="{F97BB0EA-4970-4F83-93DB-CB52B5BDDCED}" type="presOf" srcId="{800B10D3-ACFB-4B50-B5A2-EF7CACF4420F}" destId="{3C48C3E8-10FB-4034-A616-1F09FEF53318}" srcOrd="0" destOrd="0" presId="urn:microsoft.com/office/officeart/2005/8/layout/bList2"/>
    <dgm:cxn modelId="{4E3A2DF0-9205-42DD-8C72-760BF0E34630}" type="presOf" srcId="{E41C8D75-1EE9-4443-BEE4-E9CDDDCE9FA2}" destId="{51EECE04-D587-4EE8-B5D1-9987E9A2B676}" srcOrd="0" destOrd="0" presId="urn:microsoft.com/office/officeart/2005/8/layout/bList2"/>
    <dgm:cxn modelId="{CD217EF3-5D32-4926-B2FE-99CDFC54272D}" srcId="{0C903320-6F0C-4FD4-83A8-003E903C918C}" destId="{3493926D-3A3E-449D-B329-6155E0201709}" srcOrd="0" destOrd="0" parTransId="{ACC4088A-269E-49AF-8AB6-700C60E3C2EF}" sibTransId="{FDC75D3E-1F83-43A3-858D-79E2E1AD11E5}"/>
    <dgm:cxn modelId="{33397FF9-42C4-4AD3-84E5-4C1478BEA974}" type="presOf" srcId="{2EBF7C30-1831-48E7-9FEE-75FD21E9DC7A}" destId="{2C1F91C8-FCFF-434E-BB22-8E73A118BF80}" srcOrd="1" destOrd="0" presId="urn:microsoft.com/office/officeart/2005/8/layout/bList2"/>
    <dgm:cxn modelId="{F62D10D2-15A8-4F7A-B027-358953D26138}" type="presParOf" srcId="{3C48C3E8-10FB-4034-A616-1F09FEF53318}" destId="{339199CF-870C-46F6-9628-E84B42DCF960}" srcOrd="0" destOrd="0" presId="urn:microsoft.com/office/officeart/2005/8/layout/bList2"/>
    <dgm:cxn modelId="{81DDF49D-8F40-4343-BD77-525CF722DA21}" type="presParOf" srcId="{339199CF-870C-46F6-9628-E84B42DCF960}" destId="{F2C9B3E2-B3B6-4DA7-A12E-EB03A8517ACE}" srcOrd="0" destOrd="0" presId="urn:microsoft.com/office/officeart/2005/8/layout/bList2"/>
    <dgm:cxn modelId="{437CF766-226B-4851-880F-5B9E3E53069A}" type="presParOf" srcId="{339199CF-870C-46F6-9628-E84B42DCF960}" destId="{9F347B2B-A7A4-402D-A1BF-EBA67CFE6850}" srcOrd="1" destOrd="0" presId="urn:microsoft.com/office/officeart/2005/8/layout/bList2"/>
    <dgm:cxn modelId="{09CEFE01-0B1E-40DB-98AA-0A4C50E4CAEC}" type="presParOf" srcId="{339199CF-870C-46F6-9628-E84B42DCF960}" destId="{2C1F91C8-FCFF-434E-BB22-8E73A118BF80}" srcOrd="2" destOrd="0" presId="urn:microsoft.com/office/officeart/2005/8/layout/bList2"/>
    <dgm:cxn modelId="{B3167609-231E-4C24-B9FD-E50B72ED82EE}" type="presParOf" srcId="{339199CF-870C-46F6-9628-E84B42DCF960}" destId="{635D82C6-D978-49F4-968B-C0FC5B0E0670}" srcOrd="3" destOrd="0" presId="urn:microsoft.com/office/officeart/2005/8/layout/bList2"/>
    <dgm:cxn modelId="{4CFE0FF7-45F1-447E-8AD6-032857EF3410}" type="presParOf" srcId="{3C48C3E8-10FB-4034-A616-1F09FEF53318}" destId="{51EECE04-D587-4EE8-B5D1-9987E9A2B676}" srcOrd="1" destOrd="0" presId="urn:microsoft.com/office/officeart/2005/8/layout/bList2"/>
    <dgm:cxn modelId="{029D93C7-DCFC-4C69-A135-A589E4EF4D7D}" type="presParOf" srcId="{3C48C3E8-10FB-4034-A616-1F09FEF53318}" destId="{B32C4497-5A73-4473-8B59-A5CDFD051083}" srcOrd="2" destOrd="0" presId="urn:microsoft.com/office/officeart/2005/8/layout/bList2"/>
    <dgm:cxn modelId="{6FF37E6A-9B38-48BF-B847-E1E0FC0642E6}" type="presParOf" srcId="{B32C4497-5A73-4473-8B59-A5CDFD051083}" destId="{7226D0DE-C88F-48F4-B8A9-F1E85262A8FB}" srcOrd="0" destOrd="0" presId="urn:microsoft.com/office/officeart/2005/8/layout/bList2"/>
    <dgm:cxn modelId="{96D8893C-2CC3-459D-B4C7-2EBD9BFC45B0}" type="presParOf" srcId="{B32C4497-5A73-4473-8B59-A5CDFD051083}" destId="{F61D0159-04F9-42F6-A936-6D96B37FED0F}" srcOrd="1" destOrd="0" presId="urn:microsoft.com/office/officeart/2005/8/layout/bList2"/>
    <dgm:cxn modelId="{FE46D11F-A144-4C11-8BB7-882E8A67F2FB}" type="presParOf" srcId="{B32C4497-5A73-4473-8B59-A5CDFD051083}" destId="{CB2E6E37-46C1-4BB6-9C67-5398CDB63A9D}" srcOrd="2" destOrd="0" presId="urn:microsoft.com/office/officeart/2005/8/layout/bList2"/>
    <dgm:cxn modelId="{45B3C483-5887-4CC3-9E54-238C9807B60E}" type="presParOf" srcId="{B32C4497-5A73-4473-8B59-A5CDFD051083}" destId="{19E2E13A-DE73-4BE0-B4D0-26D19063B2DC}" srcOrd="3" destOrd="0" presId="urn:microsoft.com/office/officeart/2005/8/layout/bList2"/>
    <dgm:cxn modelId="{B8615000-21B0-4328-AD7E-2718DDE0D6C4}" type="presParOf" srcId="{3C48C3E8-10FB-4034-A616-1F09FEF53318}" destId="{DD052FB2-D6AB-437F-9D01-0D92F7B55AB6}" srcOrd="3" destOrd="0" presId="urn:microsoft.com/office/officeart/2005/8/layout/bList2"/>
    <dgm:cxn modelId="{9B08CD5F-E9E7-4FCD-90B9-31EF8A74D3E7}" type="presParOf" srcId="{3C48C3E8-10FB-4034-A616-1F09FEF53318}" destId="{082BDBED-1439-4DEA-9F9E-C02F5E56CBC3}" srcOrd="4" destOrd="0" presId="urn:microsoft.com/office/officeart/2005/8/layout/bList2"/>
    <dgm:cxn modelId="{B98F9A76-23BF-4CAA-852F-F82A8343339F}" type="presParOf" srcId="{082BDBED-1439-4DEA-9F9E-C02F5E56CBC3}" destId="{C7F9B17C-D095-499F-906E-9E24963F53C3}" srcOrd="0" destOrd="0" presId="urn:microsoft.com/office/officeart/2005/8/layout/bList2"/>
    <dgm:cxn modelId="{27072EDE-FD24-45D6-B086-8D4CD8501BEF}" type="presParOf" srcId="{082BDBED-1439-4DEA-9F9E-C02F5E56CBC3}" destId="{55EEBE11-2646-43BC-92F0-4503F019FED0}" srcOrd="1" destOrd="0" presId="urn:microsoft.com/office/officeart/2005/8/layout/bList2"/>
    <dgm:cxn modelId="{3BA35DB7-872D-4EDB-9DDC-4ACBC7E63F9A}" type="presParOf" srcId="{082BDBED-1439-4DEA-9F9E-C02F5E56CBC3}" destId="{A3B78AAD-2B91-4C9F-87FB-52F5D68F6C62}" srcOrd="2" destOrd="0" presId="urn:microsoft.com/office/officeart/2005/8/layout/bList2"/>
    <dgm:cxn modelId="{8ACC872F-190D-47C7-BDBE-6EDEC440ECB2}" type="presParOf" srcId="{082BDBED-1439-4DEA-9F9E-C02F5E56CBC3}" destId="{97F2C13F-6928-4C26-A51E-B9267ECF0BD0}" srcOrd="3" destOrd="0" presId="urn:microsoft.com/office/officeart/2005/8/layout/bList2"/>
    <dgm:cxn modelId="{B9C17B9A-9CB4-4390-B4B1-449CD0873A9E}" type="presParOf" srcId="{3C48C3E8-10FB-4034-A616-1F09FEF53318}" destId="{8F4A4110-2FE1-47A1-B971-3986DF25FF41}" srcOrd="5" destOrd="0" presId="urn:microsoft.com/office/officeart/2005/8/layout/bList2"/>
    <dgm:cxn modelId="{9FB5041D-403B-4629-B769-A7FF919E7F0E}" type="presParOf" srcId="{3C48C3E8-10FB-4034-A616-1F09FEF53318}" destId="{AD1C1DFB-987B-4217-9A28-944801C86A9F}" srcOrd="6" destOrd="0" presId="urn:microsoft.com/office/officeart/2005/8/layout/bList2"/>
    <dgm:cxn modelId="{F8D80FF6-56CA-4AC2-A38B-931DD6079EDF}" type="presParOf" srcId="{AD1C1DFB-987B-4217-9A28-944801C86A9F}" destId="{B5A1E862-D5EA-49A1-AD7F-EF8B554E8B19}" srcOrd="0" destOrd="0" presId="urn:microsoft.com/office/officeart/2005/8/layout/bList2"/>
    <dgm:cxn modelId="{AF496975-7365-4E3E-86AF-3EA29622D026}" type="presParOf" srcId="{AD1C1DFB-987B-4217-9A28-944801C86A9F}" destId="{0702A984-7CBA-4BC2-8E66-0D7F58DFFA8F}" srcOrd="1" destOrd="0" presId="urn:microsoft.com/office/officeart/2005/8/layout/bList2"/>
    <dgm:cxn modelId="{AAEB09C5-2996-4FC5-A22C-F523E37D8386}" type="presParOf" srcId="{AD1C1DFB-987B-4217-9A28-944801C86A9F}" destId="{E23387E3-DCE4-4579-B18A-A15C24D37335}" srcOrd="2" destOrd="0" presId="urn:microsoft.com/office/officeart/2005/8/layout/bList2"/>
    <dgm:cxn modelId="{616C9EEB-1182-4ED1-AC17-E1BAE5E6D012}" type="presParOf" srcId="{AD1C1DFB-987B-4217-9A28-944801C86A9F}" destId="{F116E8DE-4563-4B19-AA54-F3A823848BEA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1D1953E-E624-4F9D-A1A3-18CFC33A2BD6}" type="doc">
      <dgm:prSet loTypeId="urn:microsoft.com/office/officeart/2005/8/layout/default" loCatId="list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en-US"/>
        </a:p>
      </dgm:t>
    </dgm:pt>
    <dgm:pt modelId="{2AF92977-A883-43DC-B3D6-634F2D173526}">
      <dgm:prSet phldrT="[Text]"/>
      <dgm:spPr/>
      <dgm:t>
        <a:bodyPr/>
        <a:lstStyle/>
        <a:p>
          <a:r>
            <a:rPr lang="en-US" dirty="0"/>
            <a:t>A1c above goal</a:t>
          </a:r>
        </a:p>
      </dgm:t>
    </dgm:pt>
    <dgm:pt modelId="{55F69BBC-7127-4ADB-ABBC-F76BB635CD03}" type="parTrans" cxnId="{730672BB-B9FC-42B5-A6D6-BD5D7F0B4208}">
      <dgm:prSet/>
      <dgm:spPr/>
      <dgm:t>
        <a:bodyPr/>
        <a:lstStyle/>
        <a:p>
          <a:endParaRPr lang="en-US"/>
        </a:p>
      </dgm:t>
    </dgm:pt>
    <dgm:pt modelId="{B1BBE87E-28DD-41F4-A92E-13FD2D164FA7}" type="sibTrans" cxnId="{730672BB-B9FC-42B5-A6D6-BD5D7F0B4208}">
      <dgm:prSet/>
      <dgm:spPr/>
      <dgm:t>
        <a:bodyPr/>
        <a:lstStyle/>
        <a:p>
          <a:endParaRPr lang="en-US"/>
        </a:p>
      </dgm:t>
    </dgm:pt>
    <dgm:pt modelId="{DECF68B4-BB24-4B8E-A3C2-DC6E56CAB800}">
      <dgm:prSet/>
      <dgm:spPr/>
      <dgm:t>
        <a:bodyPr/>
        <a:lstStyle/>
        <a:p>
          <a:r>
            <a:rPr lang="en-US"/>
            <a:t>Pre-conception</a:t>
          </a:r>
          <a:endParaRPr lang="en-US" dirty="0"/>
        </a:p>
      </dgm:t>
    </dgm:pt>
    <dgm:pt modelId="{2AEF96CD-F9A0-490A-B5ED-7042A77018F3}" type="parTrans" cxnId="{52D5C58E-6BF8-44C1-8658-E9AB3F3AD67E}">
      <dgm:prSet/>
      <dgm:spPr/>
      <dgm:t>
        <a:bodyPr/>
        <a:lstStyle/>
        <a:p>
          <a:endParaRPr lang="en-US"/>
        </a:p>
      </dgm:t>
    </dgm:pt>
    <dgm:pt modelId="{734BB1D9-1985-4C8E-85C2-AC3A5F816B13}" type="sibTrans" cxnId="{52D5C58E-6BF8-44C1-8658-E9AB3F3AD67E}">
      <dgm:prSet/>
      <dgm:spPr/>
      <dgm:t>
        <a:bodyPr/>
        <a:lstStyle/>
        <a:p>
          <a:endParaRPr lang="en-US"/>
        </a:p>
      </dgm:t>
    </dgm:pt>
    <dgm:pt modelId="{5FE64D2A-4919-4CDB-B57E-8FC069CB957B}">
      <dgm:prSet/>
      <dgm:spPr/>
      <dgm:t>
        <a:bodyPr/>
        <a:lstStyle/>
        <a:p>
          <a:r>
            <a:rPr lang="en-US"/>
            <a:t>Pregnancy</a:t>
          </a:r>
          <a:endParaRPr lang="en-US" dirty="0"/>
        </a:p>
      </dgm:t>
    </dgm:pt>
    <dgm:pt modelId="{F90091FF-EDF2-4B40-99EE-EB1751B1F540}" type="parTrans" cxnId="{F07C237F-EFD8-4036-9C35-FD81E4F0EFA1}">
      <dgm:prSet/>
      <dgm:spPr/>
      <dgm:t>
        <a:bodyPr/>
        <a:lstStyle/>
        <a:p>
          <a:endParaRPr lang="en-US"/>
        </a:p>
      </dgm:t>
    </dgm:pt>
    <dgm:pt modelId="{761CD2A1-87AE-45F9-9439-0CAA672B5F78}" type="sibTrans" cxnId="{F07C237F-EFD8-4036-9C35-FD81E4F0EFA1}">
      <dgm:prSet/>
      <dgm:spPr/>
      <dgm:t>
        <a:bodyPr/>
        <a:lstStyle/>
        <a:p>
          <a:endParaRPr lang="en-US"/>
        </a:p>
      </dgm:t>
    </dgm:pt>
    <dgm:pt modelId="{B0C9E58F-9C95-4EF4-9918-E8FF2623AB86}">
      <dgm:prSet/>
      <dgm:spPr/>
      <dgm:t>
        <a:bodyPr/>
        <a:lstStyle/>
        <a:p>
          <a:r>
            <a:rPr lang="en-US"/>
            <a:t>History of severe hypoglycemia or hypoglycemia unawareness</a:t>
          </a:r>
          <a:endParaRPr lang="en-US" dirty="0"/>
        </a:p>
      </dgm:t>
    </dgm:pt>
    <dgm:pt modelId="{6F2F509F-0086-4050-9FA4-F5B9369F8F0E}" type="parTrans" cxnId="{EB35F237-E44A-4B76-BC6E-1F62FBA8CEF1}">
      <dgm:prSet/>
      <dgm:spPr/>
      <dgm:t>
        <a:bodyPr/>
        <a:lstStyle/>
        <a:p>
          <a:endParaRPr lang="en-US"/>
        </a:p>
      </dgm:t>
    </dgm:pt>
    <dgm:pt modelId="{F25895C5-FCB8-4FE9-ADDD-E6B7B2D6D986}" type="sibTrans" cxnId="{EB35F237-E44A-4B76-BC6E-1F62FBA8CEF1}">
      <dgm:prSet/>
      <dgm:spPr/>
      <dgm:t>
        <a:bodyPr/>
        <a:lstStyle/>
        <a:p>
          <a:endParaRPr lang="en-US"/>
        </a:p>
      </dgm:t>
    </dgm:pt>
    <dgm:pt modelId="{E27C0563-A738-424D-B320-91A1EDE00DB2}">
      <dgm:prSet/>
      <dgm:spPr/>
      <dgm:t>
        <a:bodyPr/>
        <a:lstStyle/>
        <a:p>
          <a:r>
            <a:rPr lang="en-US" dirty="0"/>
            <a:t>Glucose variability</a:t>
          </a:r>
        </a:p>
      </dgm:t>
    </dgm:pt>
    <dgm:pt modelId="{69E0F9CC-5C86-4F54-91AA-6DF891499C88}" type="parTrans" cxnId="{A2E4C2BB-194F-430A-8B6D-8C3936EC692E}">
      <dgm:prSet/>
      <dgm:spPr/>
      <dgm:t>
        <a:bodyPr/>
        <a:lstStyle/>
        <a:p>
          <a:endParaRPr lang="en-US"/>
        </a:p>
      </dgm:t>
    </dgm:pt>
    <dgm:pt modelId="{EF8E6B6F-75C5-4568-9C10-99842B406133}" type="sibTrans" cxnId="{A2E4C2BB-194F-430A-8B6D-8C3936EC692E}">
      <dgm:prSet/>
      <dgm:spPr/>
      <dgm:t>
        <a:bodyPr/>
        <a:lstStyle/>
        <a:p>
          <a:endParaRPr lang="en-US"/>
        </a:p>
      </dgm:t>
    </dgm:pt>
    <dgm:pt modelId="{6C83055F-33AF-4B76-ADF4-CDD7168B3ADE}">
      <dgm:prSet/>
      <dgm:spPr/>
      <dgm:t>
        <a:bodyPr/>
        <a:lstStyle/>
        <a:p>
          <a:r>
            <a:rPr lang="en-US" dirty="0"/>
            <a:t>Patient willingness to calibrate sensor with finger sticks</a:t>
          </a:r>
        </a:p>
      </dgm:t>
    </dgm:pt>
    <dgm:pt modelId="{824835EB-5352-4013-A606-B6DF2A51E6DB}" type="sibTrans" cxnId="{054ADCBF-63B8-4FC8-B5FF-A8703648B9D1}">
      <dgm:prSet/>
      <dgm:spPr/>
      <dgm:t>
        <a:bodyPr/>
        <a:lstStyle/>
        <a:p>
          <a:endParaRPr lang="en-US"/>
        </a:p>
      </dgm:t>
    </dgm:pt>
    <dgm:pt modelId="{8E4B0111-FD82-418E-B467-344C87F1BA9A}" type="parTrans" cxnId="{054ADCBF-63B8-4FC8-B5FF-A8703648B9D1}">
      <dgm:prSet/>
      <dgm:spPr/>
      <dgm:t>
        <a:bodyPr/>
        <a:lstStyle/>
        <a:p>
          <a:endParaRPr lang="en-US"/>
        </a:p>
      </dgm:t>
    </dgm:pt>
    <dgm:pt modelId="{11671F28-25D3-445C-99FF-1330A16B266B}">
      <dgm:prSet/>
      <dgm:spPr/>
      <dgm:t>
        <a:bodyPr/>
        <a:lstStyle/>
        <a:p>
          <a:r>
            <a:rPr lang="en-US" dirty="0"/>
            <a:t>Basal/Bolus Insulin Therapy </a:t>
          </a:r>
        </a:p>
      </dgm:t>
    </dgm:pt>
    <dgm:pt modelId="{033D8306-7521-4519-81EC-94CBA2A1B7BB}" type="parTrans" cxnId="{84A209E0-B2E8-4EE2-868A-FA3AACDADC3C}">
      <dgm:prSet/>
      <dgm:spPr/>
      <dgm:t>
        <a:bodyPr/>
        <a:lstStyle/>
        <a:p>
          <a:endParaRPr lang="en-US"/>
        </a:p>
      </dgm:t>
    </dgm:pt>
    <dgm:pt modelId="{E512FCF0-59A8-45EF-A62B-EE64C2A4EDB7}" type="sibTrans" cxnId="{84A209E0-B2E8-4EE2-868A-FA3AACDADC3C}">
      <dgm:prSet/>
      <dgm:spPr/>
      <dgm:t>
        <a:bodyPr/>
        <a:lstStyle/>
        <a:p>
          <a:endParaRPr lang="en-US"/>
        </a:p>
      </dgm:t>
    </dgm:pt>
    <dgm:pt modelId="{8F0BC34F-60BA-4E90-A24A-A3083FA2997B}" type="pres">
      <dgm:prSet presAssocID="{31D1953E-E624-4F9D-A1A3-18CFC33A2BD6}" presName="diagram" presStyleCnt="0">
        <dgm:presLayoutVars>
          <dgm:dir/>
          <dgm:resizeHandles val="exact"/>
        </dgm:presLayoutVars>
      </dgm:prSet>
      <dgm:spPr/>
    </dgm:pt>
    <dgm:pt modelId="{18526A73-76CF-413E-9FCF-37561EDC51F6}" type="pres">
      <dgm:prSet presAssocID="{2AF92977-A883-43DC-B3D6-634F2D173526}" presName="node" presStyleLbl="node1" presStyleIdx="0" presStyleCnt="7">
        <dgm:presLayoutVars>
          <dgm:bulletEnabled val="1"/>
        </dgm:presLayoutVars>
      </dgm:prSet>
      <dgm:spPr/>
    </dgm:pt>
    <dgm:pt modelId="{54D79EB8-E727-4DF6-83A2-F1DF37C82098}" type="pres">
      <dgm:prSet presAssocID="{B1BBE87E-28DD-41F4-A92E-13FD2D164FA7}" presName="sibTrans" presStyleCnt="0"/>
      <dgm:spPr/>
    </dgm:pt>
    <dgm:pt modelId="{9D94E154-495C-4C42-B52C-4CE0B17589F8}" type="pres">
      <dgm:prSet presAssocID="{DECF68B4-BB24-4B8E-A3C2-DC6E56CAB800}" presName="node" presStyleLbl="node1" presStyleIdx="1" presStyleCnt="7">
        <dgm:presLayoutVars>
          <dgm:bulletEnabled val="1"/>
        </dgm:presLayoutVars>
      </dgm:prSet>
      <dgm:spPr/>
    </dgm:pt>
    <dgm:pt modelId="{B672F726-B9FC-4AD2-B7D2-6019B9835D9C}" type="pres">
      <dgm:prSet presAssocID="{734BB1D9-1985-4C8E-85C2-AC3A5F816B13}" presName="sibTrans" presStyleCnt="0"/>
      <dgm:spPr/>
    </dgm:pt>
    <dgm:pt modelId="{0BD11C91-20F5-4DEF-A232-BE8B59A86395}" type="pres">
      <dgm:prSet presAssocID="{5FE64D2A-4919-4CDB-B57E-8FC069CB957B}" presName="node" presStyleLbl="node1" presStyleIdx="2" presStyleCnt="7">
        <dgm:presLayoutVars>
          <dgm:bulletEnabled val="1"/>
        </dgm:presLayoutVars>
      </dgm:prSet>
      <dgm:spPr/>
    </dgm:pt>
    <dgm:pt modelId="{6044C1C7-DE3C-45D6-9D14-5B4E4C87B785}" type="pres">
      <dgm:prSet presAssocID="{761CD2A1-87AE-45F9-9439-0CAA672B5F78}" presName="sibTrans" presStyleCnt="0"/>
      <dgm:spPr/>
    </dgm:pt>
    <dgm:pt modelId="{2C964DEF-1E97-451D-8F8B-D48FCF08C056}" type="pres">
      <dgm:prSet presAssocID="{B0C9E58F-9C95-4EF4-9918-E8FF2623AB86}" presName="node" presStyleLbl="node1" presStyleIdx="3" presStyleCnt="7">
        <dgm:presLayoutVars>
          <dgm:bulletEnabled val="1"/>
        </dgm:presLayoutVars>
      </dgm:prSet>
      <dgm:spPr/>
    </dgm:pt>
    <dgm:pt modelId="{201D386C-E4ED-4F3C-B1A8-AB30D88F25D1}" type="pres">
      <dgm:prSet presAssocID="{F25895C5-FCB8-4FE9-ADDD-E6B7B2D6D986}" presName="sibTrans" presStyleCnt="0"/>
      <dgm:spPr/>
    </dgm:pt>
    <dgm:pt modelId="{E8F0F737-BA71-4571-B0F9-8BC19381BA81}" type="pres">
      <dgm:prSet presAssocID="{E27C0563-A738-424D-B320-91A1EDE00DB2}" presName="node" presStyleLbl="node1" presStyleIdx="4" presStyleCnt="7">
        <dgm:presLayoutVars>
          <dgm:bulletEnabled val="1"/>
        </dgm:presLayoutVars>
      </dgm:prSet>
      <dgm:spPr/>
    </dgm:pt>
    <dgm:pt modelId="{861D05E9-0D7D-4F82-ADB0-CED8DA384757}" type="pres">
      <dgm:prSet presAssocID="{EF8E6B6F-75C5-4568-9C10-99842B406133}" presName="sibTrans" presStyleCnt="0"/>
      <dgm:spPr/>
    </dgm:pt>
    <dgm:pt modelId="{AB59707E-4D10-4AC2-BC75-ECB49B471906}" type="pres">
      <dgm:prSet presAssocID="{6C83055F-33AF-4B76-ADF4-CDD7168B3ADE}" presName="node" presStyleLbl="node1" presStyleIdx="5" presStyleCnt="7">
        <dgm:presLayoutVars>
          <dgm:bulletEnabled val="1"/>
        </dgm:presLayoutVars>
      </dgm:prSet>
      <dgm:spPr/>
    </dgm:pt>
    <dgm:pt modelId="{57E08093-9828-41CC-BB6B-D4C6B3F7E811}" type="pres">
      <dgm:prSet presAssocID="{824835EB-5352-4013-A606-B6DF2A51E6DB}" presName="sibTrans" presStyleCnt="0"/>
      <dgm:spPr/>
    </dgm:pt>
    <dgm:pt modelId="{FABF93B5-99E3-40A9-B1C1-4E2E4C4B3E49}" type="pres">
      <dgm:prSet presAssocID="{11671F28-25D3-445C-99FF-1330A16B266B}" presName="node" presStyleLbl="node1" presStyleIdx="6" presStyleCnt="7">
        <dgm:presLayoutVars>
          <dgm:bulletEnabled val="1"/>
        </dgm:presLayoutVars>
      </dgm:prSet>
      <dgm:spPr/>
    </dgm:pt>
  </dgm:ptLst>
  <dgm:cxnLst>
    <dgm:cxn modelId="{DBBBC22C-DB2C-4E5C-B440-441F578B1429}" type="presOf" srcId="{DECF68B4-BB24-4B8E-A3C2-DC6E56CAB800}" destId="{9D94E154-495C-4C42-B52C-4CE0B17589F8}" srcOrd="0" destOrd="0" presId="urn:microsoft.com/office/officeart/2005/8/layout/default"/>
    <dgm:cxn modelId="{58D8EA37-57B2-4154-9287-0573E50B8C83}" type="presOf" srcId="{5FE64D2A-4919-4CDB-B57E-8FC069CB957B}" destId="{0BD11C91-20F5-4DEF-A232-BE8B59A86395}" srcOrd="0" destOrd="0" presId="urn:microsoft.com/office/officeart/2005/8/layout/default"/>
    <dgm:cxn modelId="{EB35F237-E44A-4B76-BC6E-1F62FBA8CEF1}" srcId="{31D1953E-E624-4F9D-A1A3-18CFC33A2BD6}" destId="{B0C9E58F-9C95-4EF4-9918-E8FF2623AB86}" srcOrd="3" destOrd="0" parTransId="{6F2F509F-0086-4050-9FA4-F5B9369F8F0E}" sibTransId="{F25895C5-FCB8-4FE9-ADDD-E6B7B2D6D986}"/>
    <dgm:cxn modelId="{4D044B46-C6E1-4AA5-9D3C-D7DC65D0A97B}" type="presOf" srcId="{6C83055F-33AF-4B76-ADF4-CDD7168B3ADE}" destId="{AB59707E-4D10-4AC2-BC75-ECB49B471906}" srcOrd="0" destOrd="0" presId="urn:microsoft.com/office/officeart/2005/8/layout/default"/>
    <dgm:cxn modelId="{4C774469-F2FF-4915-8AEF-BE79D0EF4E51}" type="presOf" srcId="{31D1953E-E624-4F9D-A1A3-18CFC33A2BD6}" destId="{8F0BC34F-60BA-4E90-A24A-A3083FA2997B}" srcOrd="0" destOrd="0" presId="urn:microsoft.com/office/officeart/2005/8/layout/default"/>
    <dgm:cxn modelId="{F07C237F-EFD8-4036-9C35-FD81E4F0EFA1}" srcId="{31D1953E-E624-4F9D-A1A3-18CFC33A2BD6}" destId="{5FE64D2A-4919-4CDB-B57E-8FC069CB957B}" srcOrd="2" destOrd="0" parTransId="{F90091FF-EDF2-4B40-99EE-EB1751B1F540}" sibTransId="{761CD2A1-87AE-45F9-9439-0CAA672B5F78}"/>
    <dgm:cxn modelId="{52D5C58E-6BF8-44C1-8658-E9AB3F3AD67E}" srcId="{31D1953E-E624-4F9D-A1A3-18CFC33A2BD6}" destId="{DECF68B4-BB24-4B8E-A3C2-DC6E56CAB800}" srcOrd="1" destOrd="0" parTransId="{2AEF96CD-F9A0-490A-B5ED-7042A77018F3}" sibTransId="{734BB1D9-1985-4C8E-85C2-AC3A5F816B13}"/>
    <dgm:cxn modelId="{EFDFE9AE-3E70-4314-8D30-111F051FF6B1}" type="presOf" srcId="{E27C0563-A738-424D-B320-91A1EDE00DB2}" destId="{E8F0F737-BA71-4571-B0F9-8BC19381BA81}" srcOrd="0" destOrd="0" presId="urn:microsoft.com/office/officeart/2005/8/layout/default"/>
    <dgm:cxn modelId="{3A9E9DB9-1A29-46F4-AF4D-BB7642CD745E}" type="presOf" srcId="{11671F28-25D3-445C-99FF-1330A16B266B}" destId="{FABF93B5-99E3-40A9-B1C1-4E2E4C4B3E49}" srcOrd="0" destOrd="0" presId="urn:microsoft.com/office/officeart/2005/8/layout/default"/>
    <dgm:cxn modelId="{730672BB-B9FC-42B5-A6D6-BD5D7F0B4208}" srcId="{31D1953E-E624-4F9D-A1A3-18CFC33A2BD6}" destId="{2AF92977-A883-43DC-B3D6-634F2D173526}" srcOrd="0" destOrd="0" parTransId="{55F69BBC-7127-4ADB-ABBC-F76BB635CD03}" sibTransId="{B1BBE87E-28DD-41F4-A92E-13FD2D164FA7}"/>
    <dgm:cxn modelId="{A2E4C2BB-194F-430A-8B6D-8C3936EC692E}" srcId="{31D1953E-E624-4F9D-A1A3-18CFC33A2BD6}" destId="{E27C0563-A738-424D-B320-91A1EDE00DB2}" srcOrd="4" destOrd="0" parTransId="{69E0F9CC-5C86-4F54-91AA-6DF891499C88}" sibTransId="{EF8E6B6F-75C5-4568-9C10-99842B406133}"/>
    <dgm:cxn modelId="{054ADCBF-63B8-4FC8-B5FF-A8703648B9D1}" srcId="{31D1953E-E624-4F9D-A1A3-18CFC33A2BD6}" destId="{6C83055F-33AF-4B76-ADF4-CDD7168B3ADE}" srcOrd="5" destOrd="0" parTransId="{8E4B0111-FD82-418E-B467-344C87F1BA9A}" sibTransId="{824835EB-5352-4013-A606-B6DF2A51E6DB}"/>
    <dgm:cxn modelId="{4CC6D8D1-E84A-4EDA-BED9-D7E0B2FF74AF}" type="presOf" srcId="{2AF92977-A883-43DC-B3D6-634F2D173526}" destId="{18526A73-76CF-413E-9FCF-37561EDC51F6}" srcOrd="0" destOrd="0" presId="urn:microsoft.com/office/officeart/2005/8/layout/default"/>
    <dgm:cxn modelId="{AFAFB1D2-973F-4797-831E-FD0F6BFF796A}" type="presOf" srcId="{B0C9E58F-9C95-4EF4-9918-E8FF2623AB86}" destId="{2C964DEF-1E97-451D-8F8B-D48FCF08C056}" srcOrd="0" destOrd="0" presId="urn:microsoft.com/office/officeart/2005/8/layout/default"/>
    <dgm:cxn modelId="{84A209E0-B2E8-4EE2-868A-FA3AACDADC3C}" srcId="{31D1953E-E624-4F9D-A1A3-18CFC33A2BD6}" destId="{11671F28-25D3-445C-99FF-1330A16B266B}" srcOrd="6" destOrd="0" parTransId="{033D8306-7521-4519-81EC-94CBA2A1B7BB}" sibTransId="{E512FCF0-59A8-45EF-A62B-EE64C2A4EDB7}"/>
    <dgm:cxn modelId="{0C3BA7F2-DB56-4489-8B2C-F5757826D9AB}" type="presParOf" srcId="{8F0BC34F-60BA-4E90-A24A-A3083FA2997B}" destId="{18526A73-76CF-413E-9FCF-37561EDC51F6}" srcOrd="0" destOrd="0" presId="urn:microsoft.com/office/officeart/2005/8/layout/default"/>
    <dgm:cxn modelId="{6A2E4AB6-EC4A-4902-A7AE-AAFA29A5EE2A}" type="presParOf" srcId="{8F0BC34F-60BA-4E90-A24A-A3083FA2997B}" destId="{54D79EB8-E727-4DF6-83A2-F1DF37C82098}" srcOrd="1" destOrd="0" presId="urn:microsoft.com/office/officeart/2005/8/layout/default"/>
    <dgm:cxn modelId="{3C2D230A-860B-4D6F-AD85-4912C09AA7BF}" type="presParOf" srcId="{8F0BC34F-60BA-4E90-A24A-A3083FA2997B}" destId="{9D94E154-495C-4C42-B52C-4CE0B17589F8}" srcOrd="2" destOrd="0" presId="urn:microsoft.com/office/officeart/2005/8/layout/default"/>
    <dgm:cxn modelId="{56000874-89A8-4723-8A11-74CBB5A9E25D}" type="presParOf" srcId="{8F0BC34F-60BA-4E90-A24A-A3083FA2997B}" destId="{B672F726-B9FC-4AD2-B7D2-6019B9835D9C}" srcOrd="3" destOrd="0" presId="urn:microsoft.com/office/officeart/2005/8/layout/default"/>
    <dgm:cxn modelId="{783548E1-3B4C-4697-80A7-97578BE56FF5}" type="presParOf" srcId="{8F0BC34F-60BA-4E90-A24A-A3083FA2997B}" destId="{0BD11C91-20F5-4DEF-A232-BE8B59A86395}" srcOrd="4" destOrd="0" presId="urn:microsoft.com/office/officeart/2005/8/layout/default"/>
    <dgm:cxn modelId="{202C4F00-B08F-4EBB-8B4C-E7284BB69575}" type="presParOf" srcId="{8F0BC34F-60BA-4E90-A24A-A3083FA2997B}" destId="{6044C1C7-DE3C-45D6-9D14-5B4E4C87B785}" srcOrd="5" destOrd="0" presId="urn:microsoft.com/office/officeart/2005/8/layout/default"/>
    <dgm:cxn modelId="{71445899-980B-407A-84E7-4C0290007D94}" type="presParOf" srcId="{8F0BC34F-60BA-4E90-A24A-A3083FA2997B}" destId="{2C964DEF-1E97-451D-8F8B-D48FCF08C056}" srcOrd="6" destOrd="0" presId="urn:microsoft.com/office/officeart/2005/8/layout/default"/>
    <dgm:cxn modelId="{FE084380-36E2-416E-8BE7-162BB31E43EF}" type="presParOf" srcId="{8F0BC34F-60BA-4E90-A24A-A3083FA2997B}" destId="{201D386C-E4ED-4F3C-B1A8-AB30D88F25D1}" srcOrd="7" destOrd="0" presId="urn:microsoft.com/office/officeart/2005/8/layout/default"/>
    <dgm:cxn modelId="{6255BA3A-5161-49E2-A939-8996A8A4389A}" type="presParOf" srcId="{8F0BC34F-60BA-4E90-A24A-A3083FA2997B}" destId="{E8F0F737-BA71-4571-B0F9-8BC19381BA81}" srcOrd="8" destOrd="0" presId="urn:microsoft.com/office/officeart/2005/8/layout/default"/>
    <dgm:cxn modelId="{8B3B6090-4057-4BA5-9920-CEF5E2C7379D}" type="presParOf" srcId="{8F0BC34F-60BA-4E90-A24A-A3083FA2997B}" destId="{861D05E9-0D7D-4F82-ADB0-CED8DA384757}" srcOrd="9" destOrd="0" presId="urn:microsoft.com/office/officeart/2005/8/layout/default"/>
    <dgm:cxn modelId="{7EE1F490-071D-4F5A-9D23-B7A17F8AD356}" type="presParOf" srcId="{8F0BC34F-60BA-4E90-A24A-A3083FA2997B}" destId="{AB59707E-4D10-4AC2-BC75-ECB49B471906}" srcOrd="10" destOrd="0" presId="urn:microsoft.com/office/officeart/2005/8/layout/default"/>
    <dgm:cxn modelId="{7EA881D5-97F0-4E2F-BA3D-1B15F219D7CC}" type="presParOf" srcId="{8F0BC34F-60BA-4E90-A24A-A3083FA2997B}" destId="{57E08093-9828-41CC-BB6B-D4C6B3F7E811}" srcOrd="11" destOrd="0" presId="urn:microsoft.com/office/officeart/2005/8/layout/default"/>
    <dgm:cxn modelId="{AC59B510-C144-49E2-BCF1-4D0F168FC64D}" type="presParOf" srcId="{8F0BC34F-60BA-4E90-A24A-A3083FA2997B}" destId="{FABF93B5-99E3-40A9-B1C1-4E2E4C4B3E49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04B5D69-3729-4C4F-A3EA-981C9206E626}" type="doc">
      <dgm:prSet loTypeId="urn:microsoft.com/office/officeart/2005/8/layout/default" loCatId="list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en-US"/>
        </a:p>
      </dgm:t>
    </dgm:pt>
    <dgm:pt modelId="{244048C9-7593-4856-B287-F257EE55A90B}">
      <dgm:prSet phldrT="[Text]"/>
      <dgm:spPr/>
      <dgm:t>
        <a:bodyPr/>
        <a:lstStyle/>
        <a:p>
          <a:r>
            <a:rPr lang="en-US" dirty="0"/>
            <a:t>Hypoglycemia unawareness</a:t>
          </a:r>
        </a:p>
      </dgm:t>
    </dgm:pt>
    <dgm:pt modelId="{610EAF3F-64D8-4918-AE6E-3162133724E3}" type="parTrans" cxnId="{5391942F-920B-4B9D-819C-F294E2D61335}">
      <dgm:prSet/>
      <dgm:spPr/>
      <dgm:t>
        <a:bodyPr/>
        <a:lstStyle/>
        <a:p>
          <a:endParaRPr lang="en-US"/>
        </a:p>
      </dgm:t>
    </dgm:pt>
    <dgm:pt modelId="{8F6993DD-F6E6-463C-9291-44113FDFF434}" type="sibTrans" cxnId="{5391942F-920B-4B9D-819C-F294E2D61335}">
      <dgm:prSet/>
      <dgm:spPr/>
      <dgm:t>
        <a:bodyPr/>
        <a:lstStyle/>
        <a:p>
          <a:endParaRPr lang="en-US"/>
        </a:p>
      </dgm:t>
    </dgm:pt>
    <dgm:pt modelId="{3BDE71CA-D2AA-4879-8762-444073565669}">
      <dgm:prSet/>
      <dgm:spPr/>
      <dgm:t>
        <a:bodyPr/>
        <a:lstStyle/>
        <a:p>
          <a:r>
            <a:rPr lang="en-US"/>
            <a:t>History of severe glycemic excursions</a:t>
          </a:r>
          <a:endParaRPr lang="en-US" dirty="0"/>
        </a:p>
      </dgm:t>
    </dgm:pt>
    <dgm:pt modelId="{748D2E1F-845A-4C7A-8B87-F56CA8243EAB}" type="parTrans" cxnId="{586C67AF-A94B-4D79-8F17-565B984D2F57}">
      <dgm:prSet/>
      <dgm:spPr/>
      <dgm:t>
        <a:bodyPr/>
        <a:lstStyle/>
        <a:p>
          <a:endParaRPr lang="en-US"/>
        </a:p>
      </dgm:t>
    </dgm:pt>
    <dgm:pt modelId="{1BBFEE14-2646-4682-8308-846E61F1DDEF}" type="sibTrans" cxnId="{586C67AF-A94B-4D79-8F17-565B984D2F57}">
      <dgm:prSet/>
      <dgm:spPr/>
      <dgm:t>
        <a:bodyPr/>
        <a:lstStyle/>
        <a:p>
          <a:endParaRPr lang="en-US"/>
        </a:p>
      </dgm:t>
    </dgm:pt>
    <dgm:pt modelId="{512235C1-63B0-4284-9F63-73420936E2FA}">
      <dgm:prSet/>
      <dgm:spPr/>
      <dgm:t>
        <a:bodyPr/>
        <a:lstStyle/>
        <a:p>
          <a:r>
            <a:rPr lang="en-US"/>
            <a:t>Noctornal Hypoglycemia</a:t>
          </a:r>
          <a:endParaRPr lang="en-US" dirty="0"/>
        </a:p>
      </dgm:t>
    </dgm:pt>
    <dgm:pt modelId="{FCA84291-8B55-44CA-8C1D-1CD90D3468A8}" type="parTrans" cxnId="{433ADA74-2979-41D3-9091-CAC2D2677865}">
      <dgm:prSet/>
      <dgm:spPr/>
      <dgm:t>
        <a:bodyPr/>
        <a:lstStyle/>
        <a:p>
          <a:endParaRPr lang="en-US"/>
        </a:p>
      </dgm:t>
    </dgm:pt>
    <dgm:pt modelId="{37A9DABE-32DD-4204-92AB-39EDA138C98E}" type="sibTrans" cxnId="{433ADA74-2979-41D3-9091-CAC2D2677865}">
      <dgm:prSet/>
      <dgm:spPr/>
      <dgm:t>
        <a:bodyPr/>
        <a:lstStyle/>
        <a:p>
          <a:endParaRPr lang="en-US"/>
        </a:p>
      </dgm:t>
    </dgm:pt>
    <dgm:pt modelId="{9F051AF3-9F36-40AE-B03E-9AD1F2B659DA}">
      <dgm:prSet/>
      <dgm:spPr/>
      <dgm:t>
        <a:bodyPr/>
        <a:lstStyle/>
        <a:p>
          <a:r>
            <a:rPr lang="en-US"/>
            <a:t>Recurring severe hypoglycemia</a:t>
          </a:r>
          <a:endParaRPr lang="en-US" dirty="0"/>
        </a:p>
      </dgm:t>
    </dgm:pt>
    <dgm:pt modelId="{26B1B1C9-D60D-47FD-A8D9-1C8F0789EA93}" type="parTrans" cxnId="{FA351557-FD7E-4215-9A00-94BC6BACB5BF}">
      <dgm:prSet/>
      <dgm:spPr/>
      <dgm:t>
        <a:bodyPr/>
        <a:lstStyle/>
        <a:p>
          <a:endParaRPr lang="en-US"/>
        </a:p>
      </dgm:t>
    </dgm:pt>
    <dgm:pt modelId="{42739FD7-228D-4C4C-BB10-C271478C60A2}" type="sibTrans" cxnId="{FA351557-FD7E-4215-9A00-94BC6BACB5BF}">
      <dgm:prSet/>
      <dgm:spPr/>
      <dgm:t>
        <a:bodyPr/>
        <a:lstStyle/>
        <a:p>
          <a:endParaRPr lang="en-US"/>
        </a:p>
      </dgm:t>
    </dgm:pt>
    <dgm:pt modelId="{FB5AA2B7-A7D3-488E-9E38-B0D8F98CF865}">
      <dgm:prSet/>
      <dgm:spPr/>
      <dgm:t>
        <a:bodyPr/>
        <a:lstStyle/>
        <a:p>
          <a:r>
            <a:rPr lang="en-US"/>
            <a:t>Hypoglycemia requiring third party assistance </a:t>
          </a:r>
          <a:endParaRPr lang="en-US" dirty="0"/>
        </a:p>
      </dgm:t>
    </dgm:pt>
    <dgm:pt modelId="{8E07BFE4-89D7-4B82-A259-3F46D7C56F3D}" type="parTrans" cxnId="{50837856-0F16-42A5-8517-6F4B4C9F30C2}">
      <dgm:prSet/>
      <dgm:spPr/>
      <dgm:t>
        <a:bodyPr/>
        <a:lstStyle/>
        <a:p>
          <a:endParaRPr lang="en-US"/>
        </a:p>
      </dgm:t>
    </dgm:pt>
    <dgm:pt modelId="{C55F3645-3183-408C-B3F8-CB92BC4779B0}" type="sibTrans" cxnId="{50837856-0F16-42A5-8517-6F4B4C9F30C2}">
      <dgm:prSet/>
      <dgm:spPr/>
      <dgm:t>
        <a:bodyPr/>
        <a:lstStyle/>
        <a:p>
          <a:endParaRPr lang="en-US"/>
        </a:p>
      </dgm:t>
    </dgm:pt>
    <dgm:pt modelId="{3C0ACB64-3054-4BF4-AA67-952CC452EDCC}">
      <dgm:prSet/>
      <dgm:spPr/>
      <dgm:t>
        <a:bodyPr/>
        <a:lstStyle/>
        <a:p>
          <a:r>
            <a:rPr lang="en-US"/>
            <a:t>Dawn phenomenon where fasting often exceeds 200mg/dl</a:t>
          </a:r>
          <a:endParaRPr lang="en-US" dirty="0"/>
        </a:p>
      </dgm:t>
    </dgm:pt>
    <dgm:pt modelId="{2C4C6B45-85D8-4D5C-913E-E8872771A390}" type="parTrans" cxnId="{74DCD033-20A5-4F57-AF04-4D65F79D2F51}">
      <dgm:prSet/>
      <dgm:spPr/>
      <dgm:t>
        <a:bodyPr/>
        <a:lstStyle/>
        <a:p>
          <a:endParaRPr lang="en-US"/>
        </a:p>
      </dgm:t>
    </dgm:pt>
    <dgm:pt modelId="{3D843B3A-684F-4C3E-8B3F-6D8C2E6B61CF}" type="sibTrans" cxnId="{74DCD033-20A5-4F57-AF04-4D65F79D2F51}">
      <dgm:prSet/>
      <dgm:spPr/>
      <dgm:t>
        <a:bodyPr/>
        <a:lstStyle/>
        <a:p>
          <a:endParaRPr lang="en-US"/>
        </a:p>
      </dgm:t>
    </dgm:pt>
    <dgm:pt modelId="{F7637DF8-B9D8-4EFE-B563-D1C56B4C0448}">
      <dgm:prSet/>
      <dgm:spPr/>
      <dgm:t>
        <a:bodyPr/>
        <a:lstStyle/>
        <a:p>
          <a:r>
            <a:rPr lang="en-US"/>
            <a:t>Day to day variations in work schedule, meal times, or activity level which cofound the degree of regimentation require to self-manage </a:t>
          </a:r>
          <a:endParaRPr lang="en-US" dirty="0"/>
        </a:p>
      </dgm:t>
    </dgm:pt>
    <dgm:pt modelId="{E42108B7-2A1C-4A8A-8FF9-5F6EF3416688}" type="parTrans" cxnId="{4BFC4B0E-2C0C-48F0-AB70-B60D20936D75}">
      <dgm:prSet/>
      <dgm:spPr/>
      <dgm:t>
        <a:bodyPr/>
        <a:lstStyle/>
        <a:p>
          <a:endParaRPr lang="en-US"/>
        </a:p>
      </dgm:t>
    </dgm:pt>
    <dgm:pt modelId="{92323CBC-D652-4E58-94C8-867C0241AECF}" type="sibTrans" cxnId="{4BFC4B0E-2C0C-48F0-AB70-B60D20936D75}">
      <dgm:prSet/>
      <dgm:spPr/>
      <dgm:t>
        <a:bodyPr/>
        <a:lstStyle/>
        <a:p>
          <a:endParaRPr lang="en-US"/>
        </a:p>
      </dgm:t>
    </dgm:pt>
    <dgm:pt modelId="{E21BE8F1-6ECE-481B-B502-9DDB836F62FF}">
      <dgm:prSet/>
      <dgm:spPr/>
      <dgm:t>
        <a:bodyPr/>
        <a:lstStyle/>
        <a:p>
          <a:r>
            <a:rPr lang="en-US"/>
            <a:t>Completed comprehensive diabetes education</a:t>
          </a:r>
          <a:endParaRPr lang="en-US" dirty="0"/>
        </a:p>
      </dgm:t>
    </dgm:pt>
    <dgm:pt modelId="{7B1DF18C-4F40-43D0-B653-044183E55660}" type="parTrans" cxnId="{248EA363-5251-41F6-9EA5-F356D144B9A2}">
      <dgm:prSet/>
      <dgm:spPr/>
      <dgm:t>
        <a:bodyPr/>
        <a:lstStyle/>
        <a:p>
          <a:endParaRPr lang="en-US"/>
        </a:p>
      </dgm:t>
    </dgm:pt>
    <dgm:pt modelId="{6B71C01E-9CCC-4CD8-B7D7-105AACF79066}" type="sibTrans" cxnId="{248EA363-5251-41F6-9EA5-F356D144B9A2}">
      <dgm:prSet/>
      <dgm:spPr/>
      <dgm:t>
        <a:bodyPr/>
        <a:lstStyle/>
        <a:p>
          <a:endParaRPr lang="en-US"/>
        </a:p>
      </dgm:t>
    </dgm:pt>
    <dgm:pt modelId="{22F8F7EA-0381-4E5E-9C5B-117245E44402}">
      <dgm:prSet/>
      <dgm:spPr/>
      <dgm:t>
        <a:bodyPr/>
        <a:lstStyle/>
        <a:p>
          <a:r>
            <a:rPr lang="en-US"/>
            <a:t>Demonstrated ability to self-monitor blood glucose levels </a:t>
          </a:r>
          <a:endParaRPr lang="en-US" dirty="0"/>
        </a:p>
      </dgm:t>
    </dgm:pt>
    <dgm:pt modelId="{6B7B8F96-8252-471B-9F0A-D255A44EE5E3}" type="parTrans" cxnId="{804F9C58-A4FD-456E-B1C4-38D4225AA5E0}">
      <dgm:prSet/>
      <dgm:spPr/>
      <dgm:t>
        <a:bodyPr/>
        <a:lstStyle/>
        <a:p>
          <a:endParaRPr lang="en-US"/>
        </a:p>
      </dgm:t>
    </dgm:pt>
    <dgm:pt modelId="{4F05C9AD-FEF4-4C3C-B39B-5FC4C48E5DE4}" type="sibTrans" cxnId="{804F9C58-A4FD-456E-B1C4-38D4225AA5E0}">
      <dgm:prSet/>
      <dgm:spPr/>
      <dgm:t>
        <a:bodyPr/>
        <a:lstStyle/>
        <a:p>
          <a:endParaRPr lang="en-US"/>
        </a:p>
      </dgm:t>
    </dgm:pt>
    <dgm:pt modelId="{7D22EB91-6B00-4899-B36C-2BE853CA4D46}">
      <dgm:prSet/>
      <dgm:spPr/>
      <dgm:t>
        <a:bodyPr/>
        <a:lstStyle/>
        <a:p>
          <a:r>
            <a:rPr lang="en-US"/>
            <a:t>Motivated to achieve glycemic and maintain improved glycemic control </a:t>
          </a:r>
          <a:endParaRPr lang="en-US" dirty="0"/>
        </a:p>
      </dgm:t>
    </dgm:pt>
    <dgm:pt modelId="{0EB506B7-BA40-457A-9867-29493DF5156C}" type="parTrans" cxnId="{87B90058-702F-46C9-A537-F2C290C28BA2}">
      <dgm:prSet/>
      <dgm:spPr/>
      <dgm:t>
        <a:bodyPr/>
        <a:lstStyle/>
        <a:p>
          <a:endParaRPr lang="en-US"/>
        </a:p>
      </dgm:t>
    </dgm:pt>
    <dgm:pt modelId="{4E697B95-F74C-4FA2-9D8A-7E1171BC6917}" type="sibTrans" cxnId="{87B90058-702F-46C9-A537-F2C290C28BA2}">
      <dgm:prSet/>
      <dgm:spPr/>
      <dgm:t>
        <a:bodyPr/>
        <a:lstStyle/>
        <a:p>
          <a:endParaRPr lang="en-US"/>
        </a:p>
      </dgm:t>
    </dgm:pt>
    <dgm:pt modelId="{8C4055B8-B763-4E12-A32A-CF0889C56A08}" type="pres">
      <dgm:prSet presAssocID="{404B5D69-3729-4C4F-A3EA-981C9206E626}" presName="diagram" presStyleCnt="0">
        <dgm:presLayoutVars>
          <dgm:dir/>
          <dgm:resizeHandles val="exact"/>
        </dgm:presLayoutVars>
      </dgm:prSet>
      <dgm:spPr/>
    </dgm:pt>
    <dgm:pt modelId="{615DE326-D07A-408D-AF0F-9916A41B8A99}" type="pres">
      <dgm:prSet presAssocID="{244048C9-7593-4856-B287-F257EE55A90B}" presName="node" presStyleLbl="node1" presStyleIdx="0" presStyleCnt="10">
        <dgm:presLayoutVars>
          <dgm:bulletEnabled val="1"/>
        </dgm:presLayoutVars>
      </dgm:prSet>
      <dgm:spPr/>
    </dgm:pt>
    <dgm:pt modelId="{E0759010-5803-4F9B-83EE-0AF91C50A211}" type="pres">
      <dgm:prSet presAssocID="{8F6993DD-F6E6-463C-9291-44113FDFF434}" presName="sibTrans" presStyleCnt="0"/>
      <dgm:spPr/>
    </dgm:pt>
    <dgm:pt modelId="{829E412D-E0DF-4B88-9031-785289A69838}" type="pres">
      <dgm:prSet presAssocID="{3BDE71CA-D2AA-4879-8762-444073565669}" presName="node" presStyleLbl="node1" presStyleIdx="1" presStyleCnt="10">
        <dgm:presLayoutVars>
          <dgm:bulletEnabled val="1"/>
        </dgm:presLayoutVars>
      </dgm:prSet>
      <dgm:spPr/>
    </dgm:pt>
    <dgm:pt modelId="{97AA26B5-56D7-4955-83FE-6AA1180A3407}" type="pres">
      <dgm:prSet presAssocID="{1BBFEE14-2646-4682-8308-846E61F1DDEF}" presName="sibTrans" presStyleCnt="0"/>
      <dgm:spPr/>
    </dgm:pt>
    <dgm:pt modelId="{93B1EE36-C578-4810-AC02-9F95A15B4681}" type="pres">
      <dgm:prSet presAssocID="{512235C1-63B0-4284-9F63-73420936E2FA}" presName="node" presStyleLbl="node1" presStyleIdx="2" presStyleCnt="10">
        <dgm:presLayoutVars>
          <dgm:bulletEnabled val="1"/>
        </dgm:presLayoutVars>
      </dgm:prSet>
      <dgm:spPr/>
    </dgm:pt>
    <dgm:pt modelId="{7A8C0415-DB9E-4D3D-9919-3D6EE5A5C346}" type="pres">
      <dgm:prSet presAssocID="{37A9DABE-32DD-4204-92AB-39EDA138C98E}" presName="sibTrans" presStyleCnt="0"/>
      <dgm:spPr/>
    </dgm:pt>
    <dgm:pt modelId="{579C4AC0-0F55-45CE-A8A0-AE7700EE5B0D}" type="pres">
      <dgm:prSet presAssocID="{9F051AF3-9F36-40AE-B03E-9AD1F2B659DA}" presName="node" presStyleLbl="node1" presStyleIdx="3" presStyleCnt="10">
        <dgm:presLayoutVars>
          <dgm:bulletEnabled val="1"/>
        </dgm:presLayoutVars>
      </dgm:prSet>
      <dgm:spPr/>
    </dgm:pt>
    <dgm:pt modelId="{955B58FF-F612-4185-BE01-4AE6AA8276A3}" type="pres">
      <dgm:prSet presAssocID="{42739FD7-228D-4C4C-BB10-C271478C60A2}" presName="sibTrans" presStyleCnt="0"/>
      <dgm:spPr/>
    </dgm:pt>
    <dgm:pt modelId="{BD601AE5-9FA9-408C-8023-017E0A70C938}" type="pres">
      <dgm:prSet presAssocID="{FB5AA2B7-A7D3-488E-9E38-B0D8F98CF865}" presName="node" presStyleLbl="node1" presStyleIdx="4" presStyleCnt="10">
        <dgm:presLayoutVars>
          <dgm:bulletEnabled val="1"/>
        </dgm:presLayoutVars>
      </dgm:prSet>
      <dgm:spPr/>
    </dgm:pt>
    <dgm:pt modelId="{F4465A21-548C-48E1-9B37-0D68E2564AB8}" type="pres">
      <dgm:prSet presAssocID="{C55F3645-3183-408C-B3F8-CB92BC4779B0}" presName="sibTrans" presStyleCnt="0"/>
      <dgm:spPr/>
    </dgm:pt>
    <dgm:pt modelId="{A3DC296B-EBA2-4A4F-9701-9FA588A39B91}" type="pres">
      <dgm:prSet presAssocID="{3C0ACB64-3054-4BF4-AA67-952CC452EDCC}" presName="node" presStyleLbl="node1" presStyleIdx="5" presStyleCnt="10">
        <dgm:presLayoutVars>
          <dgm:bulletEnabled val="1"/>
        </dgm:presLayoutVars>
      </dgm:prSet>
      <dgm:spPr/>
    </dgm:pt>
    <dgm:pt modelId="{9A4026B8-A1E9-48F2-A215-74F3B3CF0253}" type="pres">
      <dgm:prSet presAssocID="{3D843B3A-684F-4C3E-8B3F-6D8C2E6B61CF}" presName="sibTrans" presStyleCnt="0"/>
      <dgm:spPr/>
    </dgm:pt>
    <dgm:pt modelId="{E81B7139-5D53-468A-B304-81A16493BB73}" type="pres">
      <dgm:prSet presAssocID="{F7637DF8-B9D8-4EFE-B563-D1C56B4C0448}" presName="node" presStyleLbl="node1" presStyleIdx="6" presStyleCnt="10">
        <dgm:presLayoutVars>
          <dgm:bulletEnabled val="1"/>
        </dgm:presLayoutVars>
      </dgm:prSet>
      <dgm:spPr/>
    </dgm:pt>
    <dgm:pt modelId="{AB14D39C-C746-4F40-BF9B-8108F523AA22}" type="pres">
      <dgm:prSet presAssocID="{92323CBC-D652-4E58-94C8-867C0241AECF}" presName="sibTrans" presStyleCnt="0"/>
      <dgm:spPr/>
    </dgm:pt>
    <dgm:pt modelId="{E27B0F02-2E00-4570-872C-398755B06F60}" type="pres">
      <dgm:prSet presAssocID="{E21BE8F1-6ECE-481B-B502-9DDB836F62FF}" presName="node" presStyleLbl="node1" presStyleIdx="7" presStyleCnt="10">
        <dgm:presLayoutVars>
          <dgm:bulletEnabled val="1"/>
        </dgm:presLayoutVars>
      </dgm:prSet>
      <dgm:spPr/>
    </dgm:pt>
    <dgm:pt modelId="{56F0E0EB-413A-4ED7-B509-28F9802A3456}" type="pres">
      <dgm:prSet presAssocID="{6B71C01E-9CCC-4CD8-B7D7-105AACF79066}" presName="sibTrans" presStyleCnt="0"/>
      <dgm:spPr/>
    </dgm:pt>
    <dgm:pt modelId="{531DB0F1-0B7D-4804-B6B3-87FD2B608E60}" type="pres">
      <dgm:prSet presAssocID="{22F8F7EA-0381-4E5E-9C5B-117245E44402}" presName="node" presStyleLbl="node1" presStyleIdx="8" presStyleCnt="10">
        <dgm:presLayoutVars>
          <dgm:bulletEnabled val="1"/>
        </dgm:presLayoutVars>
      </dgm:prSet>
      <dgm:spPr/>
    </dgm:pt>
    <dgm:pt modelId="{EB085F5F-999A-4E9A-A76D-9AE50CE9813C}" type="pres">
      <dgm:prSet presAssocID="{4F05C9AD-FEF4-4C3C-B39B-5FC4C48E5DE4}" presName="sibTrans" presStyleCnt="0"/>
      <dgm:spPr/>
    </dgm:pt>
    <dgm:pt modelId="{C48A7E7B-68F6-475A-BF5B-28BDC9596A4E}" type="pres">
      <dgm:prSet presAssocID="{7D22EB91-6B00-4899-B36C-2BE853CA4D46}" presName="node" presStyleLbl="node1" presStyleIdx="9" presStyleCnt="10">
        <dgm:presLayoutVars>
          <dgm:bulletEnabled val="1"/>
        </dgm:presLayoutVars>
      </dgm:prSet>
      <dgm:spPr/>
    </dgm:pt>
  </dgm:ptLst>
  <dgm:cxnLst>
    <dgm:cxn modelId="{705DE80D-BEE8-41D2-BCB6-40AC95C73C82}" type="presOf" srcId="{7D22EB91-6B00-4899-B36C-2BE853CA4D46}" destId="{C48A7E7B-68F6-475A-BF5B-28BDC9596A4E}" srcOrd="0" destOrd="0" presId="urn:microsoft.com/office/officeart/2005/8/layout/default"/>
    <dgm:cxn modelId="{4BFC4B0E-2C0C-48F0-AB70-B60D20936D75}" srcId="{404B5D69-3729-4C4F-A3EA-981C9206E626}" destId="{F7637DF8-B9D8-4EFE-B563-D1C56B4C0448}" srcOrd="6" destOrd="0" parTransId="{E42108B7-2A1C-4A8A-8FF9-5F6EF3416688}" sibTransId="{92323CBC-D652-4E58-94C8-867C0241AECF}"/>
    <dgm:cxn modelId="{9E893A2D-49BA-4C67-9650-FE6DE6B542CA}" type="presOf" srcId="{404B5D69-3729-4C4F-A3EA-981C9206E626}" destId="{8C4055B8-B763-4E12-A32A-CF0889C56A08}" srcOrd="0" destOrd="0" presId="urn:microsoft.com/office/officeart/2005/8/layout/default"/>
    <dgm:cxn modelId="{5391942F-920B-4B9D-819C-F294E2D61335}" srcId="{404B5D69-3729-4C4F-A3EA-981C9206E626}" destId="{244048C9-7593-4856-B287-F257EE55A90B}" srcOrd="0" destOrd="0" parTransId="{610EAF3F-64D8-4918-AE6E-3162133724E3}" sibTransId="{8F6993DD-F6E6-463C-9291-44113FDFF434}"/>
    <dgm:cxn modelId="{525AEA31-4309-4489-8426-9E38720993F2}" type="presOf" srcId="{E21BE8F1-6ECE-481B-B502-9DDB836F62FF}" destId="{E27B0F02-2E00-4570-872C-398755B06F60}" srcOrd="0" destOrd="0" presId="urn:microsoft.com/office/officeart/2005/8/layout/default"/>
    <dgm:cxn modelId="{74DCD033-20A5-4F57-AF04-4D65F79D2F51}" srcId="{404B5D69-3729-4C4F-A3EA-981C9206E626}" destId="{3C0ACB64-3054-4BF4-AA67-952CC452EDCC}" srcOrd="5" destOrd="0" parTransId="{2C4C6B45-85D8-4D5C-913E-E8872771A390}" sibTransId="{3D843B3A-684F-4C3E-8B3F-6D8C2E6B61CF}"/>
    <dgm:cxn modelId="{248EA363-5251-41F6-9EA5-F356D144B9A2}" srcId="{404B5D69-3729-4C4F-A3EA-981C9206E626}" destId="{E21BE8F1-6ECE-481B-B502-9DDB836F62FF}" srcOrd="7" destOrd="0" parTransId="{7B1DF18C-4F40-43D0-B653-044183E55660}" sibTransId="{6B71C01E-9CCC-4CD8-B7D7-105AACF79066}"/>
    <dgm:cxn modelId="{399B8168-57E9-406F-B160-43DAAB4F603D}" type="presOf" srcId="{FB5AA2B7-A7D3-488E-9E38-B0D8F98CF865}" destId="{BD601AE5-9FA9-408C-8023-017E0A70C938}" srcOrd="0" destOrd="0" presId="urn:microsoft.com/office/officeart/2005/8/layout/default"/>
    <dgm:cxn modelId="{3109B648-3180-4661-86C1-F39CB6FD1AC1}" type="presOf" srcId="{F7637DF8-B9D8-4EFE-B563-D1C56B4C0448}" destId="{E81B7139-5D53-468A-B304-81A16493BB73}" srcOrd="0" destOrd="0" presId="urn:microsoft.com/office/officeart/2005/8/layout/default"/>
    <dgm:cxn modelId="{3DEB5871-483F-4896-84B9-3099A2816753}" type="presOf" srcId="{3BDE71CA-D2AA-4879-8762-444073565669}" destId="{829E412D-E0DF-4B88-9031-785289A69838}" srcOrd="0" destOrd="0" presId="urn:microsoft.com/office/officeart/2005/8/layout/default"/>
    <dgm:cxn modelId="{433ADA74-2979-41D3-9091-CAC2D2677865}" srcId="{404B5D69-3729-4C4F-A3EA-981C9206E626}" destId="{512235C1-63B0-4284-9F63-73420936E2FA}" srcOrd="2" destOrd="0" parTransId="{FCA84291-8B55-44CA-8C1D-1CD90D3468A8}" sibTransId="{37A9DABE-32DD-4204-92AB-39EDA138C98E}"/>
    <dgm:cxn modelId="{C13EB255-1D8E-4DF3-8E95-2C78FD386F26}" type="presOf" srcId="{3C0ACB64-3054-4BF4-AA67-952CC452EDCC}" destId="{A3DC296B-EBA2-4A4F-9701-9FA588A39B91}" srcOrd="0" destOrd="0" presId="urn:microsoft.com/office/officeart/2005/8/layout/default"/>
    <dgm:cxn modelId="{50837856-0F16-42A5-8517-6F4B4C9F30C2}" srcId="{404B5D69-3729-4C4F-A3EA-981C9206E626}" destId="{FB5AA2B7-A7D3-488E-9E38-B0D8F98CF865}" srcOrd="4" destOrd="0" parTransId="{8E07BFE4-89D7-4B82-A259-3F46D7C56F3D}" sibTransId="{C55F3645-3183-408C-B3F8-CB92BC4779B0}"/>
    <dgm:cxn modelId="{FA351557-FD7E-4215-9A00-94BC6BACB5BF}" srcId="{404B5D69-3729-4C4F-A3EA-981C9206E626}" destId="{9F051AF3-9F36-40AE-B03E-9AD1F2B659DA}" srcOrd="3" destOrd="0" parTransId="{26B1B1C9-D60D-47FD-A8D9-1C8F0789EA93}" sibTransId="{42739FD7-228D-4C4C-BB10-C271478C60A2}"/>
    <dgm:cxn modelId="{87B90058-702F-46C9-A537-F2C290C28BA2}" srcId="{404B5D69-3729-4C4F-A3EA-981C9206E626}" destId="{7D22EB91-6B00-4899-B36C-2BE853CA4D46}" srcOrd="9" destOrd="0" parTransId="{0EB506B7-BA40-457A-9867-29493DF5156C}" sibTransId="{4E697B95-F74C-4FA2-9D8A-7E1171BC6917}"/>
    <dgm:cxn modelId="{804F9C58-A4FD-456E-B1C4-38D4225AA5E0}" srcId="{404B5D69-3729-4C4F-A3EA-981C9206E626}" destId="{22F8F7EA-0381-4E5E-9C5B-117245E44402}" srcOrd="8" destOrd="0" parTransId="{6B7B8F96-8252-471B-9F0A-D255A44EE5E3}" sibTransId="{4F05C9AD-FEF4-4C3C-B39B-5FC4C48E5DE4}"/>
    <dgm:cxn modelId="{D3D7A45A-9A16-4F20-A281-52F8F1CC113B}" type="presOf" srcId="{512235C1-63B0-4284-9F63-73420936E2FA}" destId="{93B1EE36-C578-4810-AC02-9F95A15B4681}" srcOrd="0" destOrd="0" presId="urn:microsoft.com/office/officeart/2005/8/layout/default"/>
    <dgm:cxn modelId="{160ABA7D-6F72-4881-B4F3-6C87A97EC313}" type="presOf" srcId="{22F8F7EA-0381-4E5E-9C5B-117245E44402}" destId="{531DB0F1-0B7D-4804-B6B3-87FD2B608E60}" srcOrd="0" destOrd="0" presId="urn:microsoft.com/office/officeart/2005/8/layout/default"/>
    <dgm:cxn modelId="{820CA29E-6215-493F-B701-BC1940BC0708}" type="presOf" srcId="{9F051AF3-9F36-40AE-B03E-9AD1F2B659DA}" destId="{579C4AC0-0F55-45CE-A8A0-AE7700EE5B0D}" srcOrd="0" destOrd="0" presId="urn:microsoft.com/office/officeart/2005/8/layout/default"/>
    <dgm:cxn modelId="{944F16A8-DA1B-4F36-B812-4006F340B3CB}" type="presOf" srcId="{244048C9-7593-4856-B287-F257EE55A90B}" destId="{615DE326-D07A-408D-AF0F-9916A41B8A99}" srcOrd="0" destOrd="0" presId="urn:microsoft.com/office/officeart/2005/8/layout/default"/>
    <dgm:cxn modelId="{586C67AF-A94B-4D79-8F17-565B984D2F57}" srcId="{404B5D69-3729-4C4F-A3EA-981C9206E626}" destId="{3BDE71CA-D2AA-4879-8762-444073565669}" srcOrd="1" destOrd="0" parTransId="{748D2E1F-845A-4C7A-8B87-F56CA8243EAB}" sibTransId="{1BBFEE14-2646-4682-8308-846E61F1DDEF}"/>
    <dgm:cxn modelId="{E5FFC5C8-F5EA-4E31-A5EF-920C17DEFD4A}" type="presParOf" srcId="{8C4055B8-B763-4E12-A32A-CF0889C56A08}" destId="{615DE326-D07A-408D-AF0F-9916A41B8A99}" srcOrd="0" destOrd="0" presId="urn:microsoft.com/office/officeart/2005/8/layout/default"/>
    <dgm:cxn modelId="{C4EA222B-A7DC-40F2-82FF-174F24255A3E}" type="presParOf" srcId="{8C4055B8-B763-4E12-A32A-CF0889C56A08}" destId="{E0759010-5803-4F9B-83EE-0AF91C50A211}" srcOrd="1" destOrd="0" presId="urn:microsoft.com/office/officeart/2005/8/layout/default"/>
    <dgm:cxn modelId="{82AC0B35-1DAA-49CB-8C65-03ACA14AE960}" type="presParOf" srcId="{8C4055B8-B763-4E12-A32A-CF0889C56A08}" destId="{829E412D-E0DF-4B88-9031-785289A69838}" srcOrd="2" destOrd="0" presId="urn:microsoft.com/office/officeart/2005/8/layout/default"/>
    <dgm:cxn modelId="{6A8204E9-0C71-499D-AF25-F5B9145DFE9C}" type="presParOf" srcId="{8C4055B8-B763-4E12-A32A-CF0889C56A08}" destId="{97AA26B5-56D7-4955-83FE-6AA1180A3407}" srcOrd="3" destOrd="0" presId="urn:microsoft.com/office/officeart/2005/8/layout/default"/>
    <dgm:cxn modelId="{1CD0E93A-9461-43B5-9468-3699473F7572}" type="presParOf" srcId="{8C4055B8-B763-4E12-A32A-CF0889C56A08}" destId="{93B1EE36-C578-4810-AC02-9F95A15B4681}" srcOrd="4" destOrd="0" presId="urn:microsoft.com/office/officeart/2005/8/layout/default"/>
    <dgm:cxn modelId="{5F1AC150-5983-4343-BBF5-327A5A787D1A}" type="presParOf" srcId="{8C4055B8-B763-4E12-A32A-CF0889C56A08}" destId="{7A8C0415-DB9E-4D3D-9919-3D6EE5A5C346}" srcOrd="5" destOrd="0" presId="urn:microsoft.com/office/officeart/2005/8/layout/default"/>
    <dgm:cxn modelId="{EE961E7E-621B-4F0F-A298-F179AA66559D}" type="presParOf" srcId="{8C4055B8-B763-4E12-A32A-CF0889C56A08}" destId="{579C4AC0-0F55-45CE-A8A0-AE7700EE5B0D}" srcOrd="6" destOrd="0" presId="urn:microsoft.com/office/officeart/2005/8/layout/default"/>
    <dgm:cxn modelId="{CE2CE988-3110-4E79-AEEE-F9C03879682E}" type="presParOf" srcId="{8C4055B8-B763-4E12-A32A-CF0889C56A08}" destId="{955B58FF-F612-4185-BE01-4AE6AA8276A3}" srcOrd="7" destOrd="0" presId="urn:microsoft.com/office/officeart/2005/8/layout/default"/>
    <dgm:cxn modelId="{2C3B0B65-8FE2-49FC-AB05-C97F5846EEDF}" type="presParOf" srcId="{8C4055B8-B763-4E12-A32A-CF0889C56A08}" destId="{BD601AE5-9FA9-408C-8023-017E0A70C938}" srcOrd="8" destOrd="0" presId="urn:microsoft.com/office/officeart/2005/8/layout/default"/>
    <dgm:cxn modelId="{0248F439-96D8-4EF6-B550-FE22E37DFF8D}" type="presParOf" srcId="{8C4055B8-B763-4E12-A32A-CF0889C56A08}" destId="{F4465A21-548C-48E1-9B37-0D68E2564AB8}" srcOrd="9" destOrd="0" presId="urn:microsoft.com/office/officeart/2005/8/layout/default"/>
    <dgm:cxn modelId="{EBAB75C4-1F00-47FA-B093-B5DD495A403C}" type="presParOf" srcId="{8C4055B8-B763-4E12-A32A-CF0889C56A08}" destId="{A3DC296B-EBA2-4A4F-9701-9FA588A39B91}" srcOrd="10" destOrd="0" presId="urn:microsoft.com/office/officeart/2005/8/layout/default"/>
    <dgm:cxn modelId="{3CC28FFB-1726-4BD4-A90E-B025339D008B}" type="presParOf" srcId="{8C4055B8-B763-4E12-A32A-CF0889C56A08}" destId="{9A4026B8-A1E9-48F2-A215-74F3B3CF0253}" srcOrd="11" destOrd="0" presId="urn:microsoft.com/office/officeart/2005/8/layout/default"/>
    <dgm:cxn modelId="{1DD1E023-3E53-4892-872A-58FCD57CE4B7}" type="presParOf" srcId="{8C4055B8-B763-4E12-A32A-CF0889C56A08}" destId="{E81B7139-5D53-468A-B304-81A16493BB73}" srcOrd="12" destOrd="0" presId="urn:microsoft.com/office/officeart/2005/8/layout/default"/>
    <dgm:cxn modelId="{407E6CF5-0E2D-46D1-BC95-99AA7B6C15CC}" type="presParOf" srcId="{8C4055B8-B763-4E12-A32A-CF0889C56A08}" destId="{AB14D39C-C746-4F40-BF9B-8108F523AA22}" srcOrd="13" destOrd="0" presId="urn:microsoft.com/office/officeart/2005/8/layout/default"/>
    <dgm:cxn modelId="{28E0ABA0-F370-48DD-B16E-D387CF8C99BD}" type="presParOf" srcId="{8C4055B8-B763-4E12-A32A-CF0889C56A08}" destId="{E27B0F02-2E00-4570-872C-398755B06F60}" srcOrd="14" destOrd="0" presId="urn:microsoft.com/office/officeart/2005/8/layout/default"/>
    <dgm:cxn modelId="{E706E110-FC3A-485A-8456-8EA2B55ADE5E}" type="presParOf" srcId="{8C4055B8-B763-4E12-A32A-CF0889C56A08}" destId="{56F0E0EB-413A-4ED7-B509-28F9802A3456}" srcOrd="15" destOrd="0" presId="urn:microsoft.com/office/officeart/2005/8/layout/default"/>
    <dgm:cxn modelId="{547CC79D-8BE3-4ACB-B711-39A7118D7F6B}" type="presParOf" srcId="{8C4055B8-B763-4E12-A32A-CF0889C56A08}" destId="{531DB0F1-0B7D-4804-B6B3-87FD2B608E60}" srcOrd="16" destOrd="0" presId="urn:microsoft.com/office/officeart/2005/8/layout/default"/>
    <dgm:cxn modelId="{C6052BA6-3BF6-4E52-9636-68568022B3D5}" type="presParOf" srcId="{8C4055B8-B763-4E12-A32A-CF0889C56A08}" destId="{EB085F5F-999A-4E9A-A76D-9AE50CE9813C}" srcOrd="17" destOrd="0" presId="urn:microsoft.com/office/officeart/2005/8/layout/default"/>
    <dgm:cxn modelId="{644B928B-8B81-441D-A741-8C139C3DD149}" type="presParOf" srcId="{8C4055B8-B763-4E12-A32A-CF0889C56A08}" destId="{C48A7E7B-68F6-475A-BF5B-28BDC9596A4E}" srcOrd="1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45C7273-C8DE-46F5-A4C1-AD70F2628497}" type="doc">
      <dgm:prSet loTypeId="urn:microsoft.com/office/officeart/2005/8/layout/pList1" loCatId="list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en-US"/>
        </a:p>
      </dgm:t>
    </dgm:pt>
    <dgm:pt modelId="{F120DD68-8C6D-4DCD-8EDA-59BB43D0AD56}">
      <dgm:prSet phldrT="[Text]"/>
      <dgm:spPr/>
      <dgm:t>
        <a:bodyPr/>
        <a:lstStyle/>
        <a:p>
          <a:r>
            <a:rPr lang="en-US" dirty="0">
              <a:solidFill>
                <a:srgbClr val="50A5AB"/>
              </a:solidFill>
            </a:rPr>
            <a:t>Tslim G4</a:t>
          </a:r>
        </a:p>
      </dgm:t>
    </dgm:pt>
    <dgm:pt modelId="{60045B13-24F8-408B-871F-05257C5EFD0C}" type="parTrans" cxnId="{15B61C95-5555-405F-9BBB-2C0215A98C52}">
      <dgm:prSet/>
      <dgm:spPr/>
      <dgm:t>
        <a:bodyPr/>
        <a:lstStyle/>
        <a:p>
          <a:endParaRPr lang="en-US"/>
        </a:p>
      </dgm:t>
    </dgm:pt>
    <dgm:pt modelId="{876C9488-F335-489F-B2D2-3C2BC54DB348}" type="sibTrans" cxnId="{15B61C95-5555-405F-9BBB-2C0215A98C52}">
      <dgm:prSet/>
      <dgm:spPr/>
      <dgm:t>
        <a:bodyPr/>
        <a:lstStyle/>
        <a:p>
          <a:endParaRPr lang="en-US"/>
        </a:p>
      </dgm:t>
    </dgm:pt>
    <dgm:pt modelId="{A71D2FAA-2B95-43BE-A424-8447E2FF00AA}">
      <dgm:prSet/>
      <dgm:spPr/>
      <dgm:t>
        <a:bodyPr/>
        <a:lstStyle/>
        <a:p>
          <a:r>
            <a:rPr lang="en-US" dirty="0">
              <a:solidFill>
                <a:srgbClr val="50A5AB"/>
              </a:solidFill>
            </a:rPr>
            <a:t>Animas Vibe</a:t>
          </a:r>
        </a:p>
      </dgm:t>
    </dgm:pt>
    <dgm:pt modelId="{2803BB59-7C17-404A-930D-1A9636890BF3}" type="parTrans" cxnId="{44FD44BB-90E6-4062-8A1E-EAD14672078D}">
      <dgm:prSet/>
      <dgm:spPr/>
      <dgm:t>
        <a:bodyPr/>
        <a:lstStyle/>
        <a:p>
          <a:endParaRPr lang="en-US"/>
        </a:p>
      </dgm:t>
    </dgm:pt>
    <dgm:pt modelId="{9FF22AA5-8038-4201-BFC4-1B936A21BADF}" type="sibTrans" cxnId="{44FD44BB-90E6-4062-8A1E-EAD14672078D}">
      <dgm:prSet/>
      <dgm:spPr/>
      <dgm:t>
        <a:bodyPr/>
        <a:lstStyle/>
        <a:p>
          <a:endParaRPr lang="en-US"/>
        </a:p>
      </dgm:t>
    </dgm:pt>
    <dgm:pt modelId="{EBFF0424-B7EA-4B97-AF53-6CA662335F7D}">
      <dgm:prSet/>
      <dgm:spPr/>
      <dgm:t>
        <a:bodyPr/>
        <a:lstStyle/>
        <a:p>
          <a:r>
            <a:rPr lang="en-US" dirty="0">
              <a:solidFill>
                <a:srgbClr val="50A5AB"/>
              </a:solidFill>
            </a:rPr>
            <a:t>Medtronic 670g</a:t>
          </a:r>
        </a:p>
      </dgm:t>
    </dgm:pt>
    <dgm:pt modelId="{330323BA-D020-4042-8303-29DF840D48F5}" type="parTrans" cxnId="{B5C15063-4B3A-42FB-80FA-C52D9F2DE4F6}">
      <dgm:prSet/>
      <dgm:spPr/>
      <dgm:t>
        <a:bodyPr/>
        <a:lstStyle/>
        <a:p>
          <a:endParaRPr lang="en-US"/>
        </a:p>
      </dgm:t>
    </dgm:pt>
    <dgm:pt modelId="{87618F3F-8728-4C24-A710-AA1F8EF6B995}" type="sibTrans" cxnId="{B5C15063-4B3A-42FB-80FA-C52D9F2DE4F6}">
      <dgm:prSet/>
      <dgm:spPr/>
      <dgm:t>
        <a:bodyPr/>
        <a:lstStyle/>
        <a:p>
          <a:endParaRPr lang="en-US"/>
        </a:p>
      </dgm:t>
    </dgm:pt>
    <dgm:pt modelId="{F121E123-3F93-4590-8B18-65BBC89DBA36}">
      <dgm:prSet/>
      <dgm:spPr/>
      <dgm:t>
        <a:bodyPr/>
        <a:lstStyle/>
        <a:p>
          <a:r>
            <a:rPr lang="en-US" dirty="0">
              <a:solidFill>
                <a:srgbClr val="50A5AB"/>
              </a:solidFill>
            </a:rPr>
            <a:t>Medtronic 630g </a:t>
          </a:r>
        </a:p>
      </dgm:t>
    </dgm:pt>
    <dgm:pt modelId="{D1DC32D5-83A2-419E-AD7D-393F1759DF7A}" type="parTrans" cxnId="{B317A043-553D-4741-BF04-7D3679D6864E}">
      <dgm:prSet/>
      <dgm:spPr/>
      <dgm:t>
        <a:bodyPr/>
        <a:lstStyle/>
        <a:p>
          <a:endParaRPr lang="en-US"/>
        </a:p>
      </dgm:t>
    </dgm:pt>
    <dgm:pt modelId="{24B4DD8D-43E2-4A15-985D-A7431F50F575}" type="sibTrans" cxnId="{B317A043-553D-4741-BF04-7D3679D6864E}">
      <dgm:prSet/>
      <dgm:spPr/>
      <dgm:t>
        <a:bodyPr/>
        <a:lstStyle/>
        <a:p>
          <a:endParaRPr lang="en-US"/>
        </a:p>
      </dgm:t>
    </dgm:pt>
    <dgm:pt modelId="{3FF8FF5F-1503-4E60-83A9-8844DB1DEDAF}" type="pres">
      <dgm:prSet presAssocID="{045C7273-C8DE-46F5-A4C1-AD70F2628497}" presName="Name0" presStyleCnt="0">
        <dgm:presLayoutVars>
          <dgm:dir/>
          <dgm:resizeHandles val="exact"/>
        </dgm:presLayoutVars>
      </dgm:prSet>
      <dgm:spPr/>
    </dgm:pt>
    <dgm:pt modelId="{480B667E-594D-40E3-BD02-E7606F88AEF1}" type="pres">
      <dgm:prSet presAssocID="{F120DD68-8C6D-4DCD-8EDA-59BB43D0AD56}" presName="compNode" presStyleCnt="0"/>
      <dgm:spPr/>
    </dgm:pt>
    <dgm:pt modelId="{143FF866-1E8A-461D-BD03-7B7C647FB757}" type="pres">
      <dgm:prSet presAssocID="{F120DD68-8C6D-4DCD-8EDA-59BB43D0AD56}" presName="pict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</dgm:spPr>
    </dgm:pt>
    <dgm:pt modelId="{729D763F-1F66-4442-800C-8BA8D88542BC}" type="pres">
      <dgm:prSet presAssocID="{F120DD68-8C6D-4DCD-8EDA-59BB43D0AD56}" presName="textRect" presStyleLbl="revTx" presStyleIdx="0" presStyleCnt="4">
        <dgm:presLayoutVars>
          <dgm:bulletEnabled val="1"/>
        </dgm:presLayoutVars>
      </dgm:prSet>
      <dgm:spPr/>
    </dgm:pt>
    <dgm:pt modelId="{397E29E6-3FCD-4A55-93EF-6D816C67D229}" type="pres">
      <dgm:prSet presAssocID="{876C9488-F335-489F-B2D2-3C2BC54DB348}" presName="sibTrans" presStyleLbl="sibTrans2D1" presStyleIdx="0" presStyleCnt="0"/>
      <dgm:spPr/>
    </dgm:pt>
    <dgm:pt modelId="{6AD4B427-A64A-41AB-B7DB-E9730267AEA3}" type="pres">
      <dgm:prSet presAssocID="{A71D2FAA-2B95-43BE-A424-8447E2FF00AA}" presName="compNode" presStyleCnt="0"/>
      <dgm:spPr/>
    </dgm:pt>
    <dgm:pt modelId="{58498A79-8A43-429C-89D4-7E0D58F7554B}" type="pres">
      <dgm:prSet presAssocID="{A71D2FAA-2B95-43BE-A424-8447E2FF00AA}" presName="pictRect" presStyleLbl="nod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000" r="-9000"/>
          </a:stretch>
        </a:blipFill>
      </dgm:spPr>
    </dgm:pt>
    <dgm:pt modelId="{1C90A88B-FAF4-46F1-9C43-49B6BDCC5567}" type="pres">
      <dgm:prSet presAssocID="{A71D2FAA-2B95-43BE-A424-8447E2FF00AA}" presName="textRect" presStyleLbl="revTx" presStyleIdx="1" presStyleCnt="4">
        <dgm:presLayoutVars>
          <dgm:bulletEnabled val="1"/>
        </dgm:presLayoutVars>
      </dgm:prSet>
      <dgm:spPr/>
    </dgm:pt>
    <dgm:pt modelId="{62B45FC4-89F8-4984-A41D-320EF85672B4}" type="pres">
      <dgm:prSet presAssocID="{9FF22AA5-8038-4201-BFC4-1B936A21BADF}" presName="sibTrans" presStyleLbl="sibTrans2D1" presStyleIdx="0" presStyleCnt="0"/>
      <dgm:spPr/>
    </dgm:pt>
    <dgm:pt modelId="{B6AE0874-CDAA-406D-801B-C2E2B1682F3E}" type="pres">
      <dgm:prSet presAssocID="{EBFF0424-B7EA-4B97-AF53-6CA662335F7D}" presName="compNode" presStyleCnt="0"/>
      <dgm:spPr/>
    </dgm:pt>
    <dgm:pt modelId="{76B325D4-242B-4416-BBD1-8C8F52CD7FD5}" type="pres">
      <dgm:prSet presAssocID="{EBFF0424-B7EA-4B97-AF53-6CA662335F7D}" presName="pictRect" presStyleLbl="nod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</dgm:spPr>
    </dgm:pt>
    <dgm:pt modelId="{1CA14B37-7595-44E2-BECD-D511F2005B3A}" type="pres">
      <dgm:prSet presAssocID="{EBFF0424-B7EA-4B97-AF53-6CA662335F7D}" presName="textRect" presStyleLbl="revTx" presStyleIdx="2" presStyleCnt="4">
        <dgm:presLayoutVars>
          <dgm:bulletEnabled val="1"/>
        </dgm:presLayoutVars>
      </dgm:prSet>
      <dgm:spPr/>
    </dgm:pt>
    <dgm:pt modelId="{49E03218-3A02-4846-A48B-B032AD793E26}" type="pres">
      <dgm:prSet presAssocID="{87618F3F-8728-4C24-A710-AA1F8EF6B995}" presName="sibTrans" presStyleLbl="sibTrans2D1" presStyleIdx="0" presStyleCnt="0"/>
      <dgm:spPr/>
    </dgm:pt>
    <dgm:pt modelId="{74F09C09-10EF-4A06-90C0-663393881F26}" type="pres">
      <dgm:prSet presAssocID="{F121E123-3F93-4590-8B18-65BBC89DBA36}" presName="compNode" presStyleCnt="0"/>
      <dgm:spPr/>
    </dgm:pt>
    <dgm:pt modelId="{1B83CA9F-AACD-40C0-9799-6BC1D1A094DC}" type="pres">
      <dgm:prSet presAssocID="{F121E123-3F93-4590-8B18-65BBC89DBA36}" presName="pictRect" presStyleLbl="nod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9000" b="-29000"/>
          </a:stretch>
        </a:blipFill>
      </dgm:spPr>
    </dgm:pt>
    <dgm:pt modelId="{44A60815-AFDC-4CC9-AC7C-9D7448738713}" type="pres">
      <dgm:prSet presAssocID="{F121E123-3F93-4590-8B18-65BBC89DBA36}" presName="textRect" presStyleLbl="revTx" presStyleIdx="3" presStyleCnt="4">
        <dgm:presLayoutVars>
          <dgm:bulletEnabled val="1"/>
        </dgm:presLayoutVars>
      </dgm:prSet>
      <dgm:spPr/>
    </dgm:pt>
  </dgm:ptLst>
  <dgm:cxnLst>
    <dgm:cxn modelId="{B8478917-8FD7-48BE-866F-6CD92C998DAD}" type="presOf" srcId="{EBFF0424-B7EA-4B97-AF53-6CA662335F7D}" destId="{1CA14B37-7595-44E2-BECD-D511F2005B3A}" srcOrd="0" destOrd="0" presId="urn:microsoft.com/office/officeart/2005/8/layout/pList1"/>
    <dgm:cxn modelId="{FA9DCE30-8EC4-4DBA-9BCA-A35F9FD2365B}" type="presOf" srcId="{F120DD68-8C6D-4DCD-8EDA-59BB43D0AD56}" destId="{729D763F-1F66-4442-800C-8BA8D88542BC}" srcOrd="0" destOrd="0" presId="urn:microsoft.com/office/officeart/2005/8/layout/pList1"/>
    <dgm:cxn modelId="{65A65F37-7190-4DD4-8769-464A9877839B}" type="presOf" srcId="{045C7273-C8DE-46F5-A4C1-AD70F2628497}" destId="{3FF8FF5F-1503-4E60-83A9-8844DB1DEDAF}" srcOrd="0" destOrd="0" presId="urn:microsoft.com/office/officeart/2005/8/layout/pList1"/>
    <dgm:cxn modelId="{B5C15063-4B3A-42FB-80FA-C52D9F2DE4F6}" srcId="{045C7273-C8DE-46F5-A4C1-AD70F2628497}" destId="{EBFF0424-B7EA-4B97-AF53-6CA662335F7D}" srcOrd="2" destOrd="0" parTransId="{330323BA-D020-4042-8303-29DF840D48F5}" sibTransId="{87618F3F-8728-4C24-A710-AA1F8EF6B995}"/>
    <dgm:cxn modelId="{B317A043-553D-4741-BF04-7D3679D6864E}" srcId="{045C7273-C8DE-46F5-A4C1-AD70F2628497}" destId="{F121E123-3F93-4590-8B18-65BBC89DBA36}" srcOrd="3" destOrd="0" parTransId="{D1DC32D5-83A2-419E-AD7D-393F1759DF7A}" sibTransId="{24B4DD8D-43E2-4A15-985D-A7431F50F575}"/>
    <dgm:cxn modelId="{95B7057C-139F-4916-9AC2-1580482EDA07}" type="presOf" srcId="{A71D2FAA-2B95-43BE-A424-8447E2FF00AA}" destId="{1C90A88B-FAF4-46F1-9C43-49B6BDCC5567}" srcOrd="0" destOrd="0" presId="urn:microsoft.com/office/officeart/2005/8/layout/pList1"/>
    <dgm:cxn modelId="{9EA7E385-8788-4C33-B650-B5F5563711BB}" type="presOf" srcId="{876C9488-F335-489F-B2D2-3C2BC54DB348}" destId="{397E29E6-3FCD-4A55-93EF-6D816C67D229}" srcOrd="0" destOrd="0" presId="urn:microsoft.com/office/officeart/2005/8/layout/pList1"/>
    <dgm:cxn modelId="{15B61C95-5555-405F-9BBB-2C0215A98C52}" srcId="{045C7273-C8DE-46F5-A4C1-AD70F2628497}" destId="{F120DD68-8C6D-4DCD-8EDA-59BB43D0AD56}" srcOrd="0" destOrd="0" parTransId="{60045B13-24F8-408B-871F-05257C5EFD0C}" sibTransId="{876C9488-F335-489F-B2D2-3C2BC54DB348}"/>
    <dgm:cxn modelId="{CB88C5A1-1EB8-4E82-8FE6-F14EE1A4CCA2}" type="presOf" srcId="{9FF22AA5-8038-4201-BFC4-1B936A21BADF}" destId="{62B45FC4-89F8-4984-A41D-320EF85672B4}" srcOrd="0" destOrd="0" presId="urn:microsoft.com/office/officeart/2005/8/layout/pList1"/>
    <dgm:cxn modelId="{44FD44BB-90E6-4062-8A1E-EAD14672078D}" srcId="{045C7273-C8DE-46F5-A4C1-AD70F2628497}" destId="{A71D2FAA-2B95-43BE-A424-8447E2FF00AA}" srcOrd="1" destOrd="0" parTransId="{2803BB59-7C17-404A-930D-1A9636890BF3}" sibTransId="{9FF22AA5-8038-4201-BFC4-1B936A21BADF}"/>
    <dgm:cxn modelId="{EF6FD0C7-4476-4940-9239-68C8EEA97238}" type="presOf" srcId="{F121E123-3F93-4590-8B18-65BBC89DBA36}" destId="{44A60815-AFDC-4CC9-AC7C-9D7448738713}" srcOrd="0" destOrd="0" presId="urn:microsoft.com/office/officeart/2005/8/layout/pList1"/>
    <dgm:cxn modelId="{018646E8-C5E1-44D7-9512-D09AF0E29A5E}" type="presOf" srcId="{87618F3F-8728-4C24-A710-AA1F8EF6B995}" destId="{49E03218-3A02-4846-A48B-B032AD793E26}" srcOrd="0" destOrd="0" presId="urn:microsoft.com/office/officeart/2005/8/layout/pList1"/>
    <dgm:cxn modelId="{9E6D6ED1-A955-4F04-925A-615E14CEDD46}" type="presParOf" srcId="{3FF8FF5F-1503-4E60-83A9-8844DB1DEDAF}" destId="{480B667E-594D-40E3-BD02-E7606F88AEF1}" srcOrd="0" destOrd="0" presId="urn:microsoft.com/office/officeart/2005/8/layout/pList1"/>
    <dgm:cxn modelId="{A7444F71-892C-4F9F-AEFD-20D12E94D584}" type="presParOf" srcId="{480B667E-594D-40E3-BD02-E7606F88AEF1}" destId="{143FF866-1E8A-461D-BD03-7B7C647FB757}" srcOrd="0" destOrd="0" presId="urn:microsoft.com/office/officeart/2005/8/layout/pList1"/>
    <dgm:cxn modelId="{C9F29849-8766-453A-9B6B-C9221B2A0E83}" type="presParOf" srcId="{480B667E-594D-40E3-BD02-E7606F88AEF1}" destId="{729D763F-1F66-4442-800C-8BA8D88542BC}" srcOrd="1" destOrd="0" presId="urn:microsoft.com/office/officeart/2005/8/layout/pList1"/>
    <dgm:cxn modelId="{BA1C6B4D-D97B-4AA2-9829-993C4F1AABB1}" type="presParOf" srcId="{3FF8FF5F-1503-4E60-83A9-8844DB1DEDAF}" destId="{397E29E6-3FCD-4A55-93EF-6D816C67D229}" srcOrd="1" destOrd="0" presId="urn:microsoft.com/office/officeart/2005/8/layout/pList1"/>
    <dgm:cxn modelId="{BC4CCBDF-CB33-4A71-B854-29DC4D3090FE}" type="presParOf" srcId="{3FF8FF5F-1503-4E60-83A9-8844DB1DEDAF}" destId="{6AD4B427-A64A-41AB-B7DB-E9730267AEA3}" srcOrd="2" destOrd="0" presId="urn:microsoft.com/office/officeart/2005/8/layout/pList1"/>
    <dgm:cxn modelId="{0357A642-CA7E-44BE-9D7A-B831B32F8E8D}" type="presParOf" srcId="{6AD4B427-A64A-41AB-B7DB-E9730267AEA3}" destId="{58498A79-8A43-429C-89D4-7E0D58F7554B}" srcOrd="0" destOrd="0" presId="urn:microsoft.com/office/officeart/2005/8/layout/pList1"/>
    <dgm:cxn modelId="{5C24F953-0F45-42F7-BA3A-EB451A268F73}" type="presParOf" srcId="{6AD4B427-A64A-41AB-B7DB-E9730267AEA3}" destId="{1C90A88B-FAF4-46F1-9C43-49B6BDCC5567}" srcOrd="1" destOrd="0" presId="urn:microsoft.com/office/officeart/2005/8/layout/pList1"/>
    <dgm:cxn modelId="{C228A924-47C5-44D1-80A9-C4BD29D3AA73}" type="presParOf" srcId="{3FF8FF5F-1503-4E60-83A9-8844DB1DEDAF}" destId="{62B45FC4-89F8-4984-A41D-320EF85672B4}" srcOrd="3" destOrd="0" presId="urn:microsoft.com/office/officeart/2005/8/layout/pList1"/>
    <dgm:cxn modelId="{538F3ACE-9B69-4BF6-A0CD-56E7E2580B79}" type="presParOf" srcId="{3FF8FF5F-1503-4E60-83A9-8844DB1DEDAF}" destId="{B6AE0874-CDAA-406D-801B-C2E2B1682F3E}" srcOrd="4" destOrd="0" presId="urn:microsoft.com/office/officeart/2005/8/layout/pList1"/>
    <dgm:cxn modelId="{5F5BD303-B25D-4767-9421-7089B2E4A0ED}" type="presParOf" srcId="{B6AE0874-CDAA-406D-801B-C2E2B1682F3E}" destId="{76B325D4-242B-4416-BBD1-8C8F52CD7FD5}" srcOrd="0" destOrd="0" presId="urn:microsoft.com/office/officeart/2005/8/layout/pList1"/>
    <dgm:cxn modelId="{CCF57509-710C-4AB6-9099-EA7E8871E63F}" type="presParOf" srcId="{B6AE0874-CDAA-406D-801B-C2E2B1682F3E}" destId="{1CA14B37-7595-44E2-BECD-D511F2005B3A}" srcOrd="1" destOrd="0" presId="urn:microsoft.com/office/officeart/2005/8/layout/pList1"/>
    <dgm:cxn modelId="{A8E31A6A-DA8C-415D-BD0C-E7406B707651}" type="presParOf" srcId="{3FF8FF5F-1503-4E60-83A9-8844DB1DEDAF}" destId="{49E03218-3A02-4846-A48B-B032AD793E26}" srcOrd="5" destOrd="0" presId="urn:microsoft.com/office/officeart/2005/8/layout/pList1"/>
    <dgm:cxn modelId="{51B68BE5-7879-4897-898F-AFF34FC48DDD}" type="presParOf" srcId="{3FF8FF5F-1503-4E60-83A9-8844DB1DEDAF}" destId="{74F09C09-10EF-4A06-90C0-663393881F26}" srcOrd="6" destOrd="0" presId="urn:microsoft.com/office/officeart/2005/8/layout/pList1"/>
    <dgm:cxn modelId="{06637ED6-A5AE-40D3-86E5-060C6C5FD570}" type="presParOf" srcId="{74F09C09-10EF-4A06-90C0-663393881F26}" destId="{1B83CA9F-AACD-40C0-9799-6BC1D1A094DC}" srcOrd="0" destOrd="0" presId="urn:microsoft.com/office/officeart/2005/8/layout/pList1"/>
    <dgm:cxn modelId="{28B73730-1342-4E15-82B9-62278D626865}" type="presParOf" srcId="{74F09C09-10EF-4A06-90C0-663393881F26}" destId="{44A60815-AFDC-4CC9-AC7C-9D7448738713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27222B1-9BB5-4C3D-9472-591DD88AA8CE}" type="doc">
      <dgm:prSet loTypeId="urn:microsoft.com/office/officeart/2005/8/layout/default" loCatId="list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en-US"/>
        </a:p>
      </dgm:t>
    </dgm:pt>
    <dgm:pt modelId="{5182EC7E-D615-42EB-980E-D95E48B2D520}">
      <dgm:prSet phldrT="[Text]"/>
      <dgm:spPr/>
      <dgm:t>
        <a:bodyPr/>
        <a:lstStyle/>
        <a:p>
          <a:r>
            <a:rPr lang="en-US"/>
            <a:t>A1c not at goal despite best MDI efforts</a:t>
          </a:r>
          <a:endParaRPr lang="en-US" dirty="0"/>
        </a:p>
      </dgm:t>
    </dgm:pt>
    <dgm:pt modelId="{8ADB3B28-9A57-4CC6-A50D-3D5296E567ED}" type="parTrans" cxnId="{D5C63CCD-BCB5-4A9D-9123-94697FFCF4B6}">
      <dgm:prSet/>
      <dgm:spPr/>
      <dgm:t>
        <a:bodyPr/>
        <a:lstStyle/>
        <a:p>
          <a:endParaRPr lang="en-US"/>
        </a:p>
      </dgm:t>
    </dgm:pt>
    <dgm:pt modelId="{6C94AE5F-E87C-4D42-935E-A9F040F2566E}" type="sibTrans" cxnId="{D5C63CCD-BCB5-4A9D-9123-94697FFCF4B6}">
      <dgm:prSet/>
      <dgm:spPr/>
      <dgm:t>
        <a:bodyPr/>
        <a:lstStyle/>
        <a:p>
          <a:endParaRPr lang="en-US"/>
        </a:p>
      </dgm:t>
    </dgm:pt>
    <dgm:pt modelId="{06B1FC00-697F-4DE9-8C51-B5D7BE44ED11}">
      <dgm:prSet/>
      <dgm:spPr/>
      <dgm:t>
        <a:bodyPr/>
        <a:lstStyle/>
        <a:p>
          <a:r>
            <a:rPr lang="en-US"/>
            <a:t>Variable blood glucose swings</a:t>
          </a:r>
          <a:endParaRPr lang="en-US" dirty="0"/>
        </a:p>
      </dgm:t>
    </dgm:pt>
    <dgm:pt modelId="{386B0DB7-368D-45EB-9D06-2EE812511FA3}" type="parTrans" cxnId="{62A41AEC-A452-475D-995A-45010F8DFCAB}">
      <dgm:prSet/>
      <dgm:spPr/>
      <dgm:t>
        <a:bodyPr/>
        <a:lstStyle/>
        <a:p>
          <a:endParaRPr lang="en-US"/>
        </a:p>
      </dgm:t>
    </dgm:pt>
    <dgm:pt modelId="{EFE02984-E10A-48FB-B6B0-BB0474050AF1}" type="sibTrans" cxnId="{62A41AEC-A452-475D-995A-45010F8DFCAB}">
      <dgm:prSet/>
      <dgm:spPr/>
      <dgm:t>
        <a:bodyPr/>
        <a:lstStyle/>
        <a:p>
          <a:endParaRPr lang="en-US"/>
        </a:p>
      </dgm:t>
    </dgm:pt>
    <dgm:pt modelId="{6816A44E-3EBF-4922-A2B3-C0EAF16947C8}">
      <dgm:prSet/>
      <dgm:spPr/>
      <dgm:t>
        <a:bodyPr/>
        <a:lstStyle/>
        <a:p>
          <a:r>
            <a:rPr lang="en-US"/>
            <a:t>Severe or unpredictable hypoglycemia</a:t>
          </a:r>
          <a:endParaRPr lang="en-US" dirty="0"/>
        </a:p>
      </dgm:t>
    </dgm:pt>
    <dgm:pt modelId="{E67F4159-F799-451A-8422-12194663B57A}" type="parTrans" cxnId="{4009024A-9A2F-4C7D-AE10-2807D7E4AB8D}">
      <dgm:prSet/>
      <dgm:spPr/>
      <dgm:t>
        <a:bodyPr/>
        <a:lstStyle/>
        <a:p>
          <a:endParaRPr lang="en-US"/>
        </a:p>
      </dgm:t>
    </dgm:pt>
    <dgm:pt modelId="{516FE4CE-9C51-4617-A6E6-E8E836D46FDB}" type="sibTrans" cxnId="{4009024A-9A2F-4C7D-AE10-2807D7E4AB8D}">
      <dgm:prSet/>
      <dgm:spPr/>
      <dgm:t>
        <a:bodyPr/>
        <a:lstStyle/>
        <a:p>
          <a:endParaRPr lang="en-US"/>
        </a:p>
      </dgm:t>
    </dgm:pt>
    <dgm:pt modelId="{32CA695D-2CAD-4D91-B5F2-D8E855D15C39}">
      <dgm:prSet/>
      <dgm:spPr/>
      <dgm:t>
        <a:bodyPr/>
        <a:lstStyle/>
        <a:p>
          <a:r>
            <a:rPr lang="en-US"/>
            <a:t>Dawn phenomenon</a:t>
          </a:r>
          <a:endParaRPr lang="en-US" dirty="0"/>
        </a:p>
      </dgm:t>
    </dgm:pt>
    <dgm:pt modelId="{18789CC3-8DD6-4819-8010-D4905BA011ED}" type="parTrans" cxnId="{7BE91F69-F559-4897-8170-ADE1EDDD718A}">
      <dgm:prSet/>
      <dgm:spPr/>
      <dgm:t>
        <a:bodyPr/>
        <a:lstStyle/>
        <a:p>
          <a:endParaRPr lang="en-US"/>
        </a:p>
      </dgm:t>
    </dgm:pt>
    <dgm:pt modelId="{3A675C2E-A100-4BA9-8F7E-09AB61C95F24}" type="sibTrans" cxnId="{7BE91F69-F559-4897-8170-ADE1EDDD718A}">
      <dgm:prSet/>
      <dgm:spPr/>
      <dgm:t>
        <a:bodyPr/>
        <a:lstStyle/>
        <a:p>
          <a:endParaRPr lang="en-US"/>
        </a:p>
      </dgm:t>
    </dgm:pt>
    <dgm:pt modelId="{35CCE337-B883-475D-910B-B7B851110C59}">
      <dgm:prSet/>
      <dgm:spPr/>
      <dgm:t>
        <a:bodyPr/>
        <a:lstStyle/>
        <a:p>
          <a:r>
            <a:rPr lang="en-US"/>
            <a:t>Pre-conception planning/ pregnancy</a:t>
          </a:r>
          <a:endParaRPr lang="en-US" dirty="0"/>
        </a:p>
      </dgm:t>
    </dgm:pt>
    <dgm:pt modelId="{1B87B19E-7CB4-4EC2-8B3A-F678CE2B0D55}" type="parTrans" cxnId="{ABCDE90B-1C1B-40B2-B9D3-0D10C5F47354}">
      <dgm:prSet/>
      <dgm:spPr/>
      <dgm:t>
        <a:bodyPr/>
        <a:lstStyle/>
        <a:p>
          <a:endParaRPr lang="en-US"/>
        </a:p>
      </dgm:t>
    </dgm:pt>
    <dgm:pt modelId="{0E26672D-3C38-4ECC-B988-074B338C46F3}" type="sibTrans" cxnId="{ABCDE90B-1C1B-40B2-B9D3-0D10C5F47354}">
      <dgm:prSet/>
      <dgm:spPr/>
      <dgm:t>
        <a:bodyPr/>
        <a:lstStyle/>
        <a:p>
          <a:endParaRPr lang="en-US"/>
        </a:p>
      </dgm:t>
    </dgm:pt>
    <dgm:pt modelId="{A8994A44-77C2-456F-9E16-3721864A1463}">
      <dgm:prSet/>
      <dgm:spPr/>
      <dgm:t>
        <a:bodyPr/>
        <a:lstStyle/>
        <a:p>
          <a:r>
            <a:rPr lang="en-US"/>
            <a:t>Extreme insulin sensitivity (or resistance)</a:t>
          </a:r>
          <a:endParaRPr lang="en-US" dirty="0"/>
        </a:p>
      </dgm:t>
    </dgm:pt>
    <dgm:pt modelId="{CCBA602C-1134-4702-B8C3-15218B6B8C2C}" type="parTrans" cxnId="{15D7DC9B-AE17-4464-8795-0AE14B15725B}">
      <dgm:prSet/>
      <dgm:spPr/>
      <dgm:t>
        <a:bodyPr/>
        <a:lstStyle/>
        <a:p>
          <a:endParaRPr lang="en-US"/>
        </a:p>
      </dgm:t>
    </dgm:pt>
    <dgm:pt modelId="{0B0CD2CB-3792-4292-92A5-C5C259F75B7D}" type="sibTrans" cxnId="{15D7DC9B-AE17-4464-8795-0AE14B15725B}">
      <dgm:prSet/>
      <dgm:spPr/>
      <dgm:t>
        <a:bodyPr/>
        <a:lstStyle/>
        <a:p>
          <a:endParaRPr lang="en-US"/>
        </a:p>
      </dgm:t>
    </dgm:pt>
    <dgm:pt modelId="{AA70CF36-835E-4362-B50A-DB908498A753}">
      <dgm:prSet/>
      <dgm:spPr/>
      <dgm:t>
        <a:bodyPr/>
        <a:lstStyle/>
        <a:p>
          <a:r>
            <a:rPr lang="en-US" b="1"/>
            <a:t>Gastroparesis</a:t>
          </a:r>
          <a:endParaRPr lang="en-US" b="1" dirty="0"/>
        </a:p>
      </dgm:t>
    </dgm:pt>
    <dgm:pt modelId="{0356A0C3-87A1-45C2-BE55-F852AE171EDF}" type="parTrans" cxnId="{AF37C3B9-6E32-451C-A31E-087CB03BDE9B}">
      <dgm:prSet/>
      <dgm:spPr/>
      <dgm:t>
        <a:bodyPr/>
        <a:lstStyle/>
        <a:p>
          <a:endParaRPr lang="en-US"/>
        </a:p>
      </dgm:t>
    </dgm:pt>
    <dgm:pt modelId="{545FD62B-EC3B-46AD-B432-6F11C8CEB6ED}" type="sibTrans" cxnId="{AF37C3B9-6E32-451C-A31E-087CB03BDE9B}">
      <dgm:prSet/>
      <dgm:spPr/>
      <dgm:t>
        <a:bodyPr/>
        <a:lstStyle/>
        <a:p>
          <a:endParaRPr lang="en-US"/>
        </a:p>
      </dgm:t>
    </dgm:pt>
    <dgm:pt modelId="{29359AA2-E698-4C41-AE1C-B0B9BDAD696F}">
      <dgm:prSet/>
      <dgm:spPr/>
      <dgm:t>
        <a:bodyPr/>
        <a:lstStyle/>
        <a:p>
          <a:r>
            <a:rPr lang="en-US"/>
            <a:t>Erratic schedules/ rotating work shifts</a:t>
          </a:r>
          <a:endParaRPr lang="en-US" dirty="0"/>
        </a:p>
      </dgm:t>
    </dgm:pt>
    <dgm:pt modelId="{B5F8D8B8-1C3F-42F9-AEA5-52C839CC19B5}" type="parTrans" cxnId="{7BCA4E33-F835-43B2-9244-FEB823FA535D}">
      <dgm:prSet/>
      <dgm:spPr/>
      <dgm:t>
        <a:bodyPr/>
        <a:lstStyle/>
        <a:p>
          <a:endParaRPr lang="en-US"/>
        </a:p>
      </dgm:t>
    </dgm:pt>
    <dgm:pt modelId="{97700B86-CA2C-4E62-9E48-C616C282ED7F}" type="sibTrans" cxnId="{7BCA4E33-F835-43B2-9244-FEB823FA535D}">
      <dgm:prSet/>
      <dgm:spPr/>
      <dgm:t>
        <a:bodyPr/>
        <a:lstStyle/>
        <a:p>
          <a:endParaRPr lang="en-US"/>
        </a:p>
      </dgm:t>
    </dgm:pt>
    <dgm:pt modelId="{10057543-438B-4737-9F60-6BE97F7FF475}">
      <dgm:prSet/>
      <dgm:spPr/>
      <dgm:t>
        <a:bodyPr/>
        <a:lstStyle/>
        <a:p>
          <a:r>
            <a:rPr lang="en-US"/>
            <a:t>Desire for flexibility</a:t>
          </a:r>
          <a:endParaRPr lang="en-US" dirty="0"/>
        </a:p>
      </dgm:t>
    </dgm:pt>
    <dgm:pt modelId="{5615116F-42E5-4221-808D-A9278C470F6B}" type="parTrans" cxnId="{D7DCC9D4-914E-4749-99FC-38941D1C9FAE}">
      <dgm:prSet/>
      <dgm:spPr/>
      <dgm:t>
        <a:bodyPr/>
        <a:lstStyle/>
        <a:p>
          <a:endParaRPr lang="en-US"/>
        </a:p>
      </dgm:t>
    </dgm:pt>
    <dgm:pt modelId="{7A2D0016-0373-47A0-A4E0-A99410E18A80}" type="sibTrans" cxnId="{D7DCC9D4-914E-4749-99FC-38941D1C9FAE}">
      <dgm:prSet/>
      <dgm:spPr/>
      <dgm:t>
        <a:bodyPr/>
        <a:lstStyle/>
        <a:p>
          <a:endParaRPr lang="en-US"/>
        </a:p>
      </dgm:t>
    </dgm:pt>
    <dgm:pt modelId="{6FDA5B15-5267-4958-BB00-917C632F08C2}" type="pres">
      <dgm:prSet presAssocID="{327222B1-9BB5-4C3D-9472-591DD88AA8CE}" presName="diagram" presStyleCnt="0">
        <dgm:presLayoutVars>
          <dgm:dir/>
          <dgm:resizeHandles val="exact"/>
        </dgm:presLayoutVars>
      </dgm:prSet>
      <dgm:spPr/>
    </dgm:pt>
    <dgm:pt modelId="{02CC0232-C4BF-4B1A-B811-CD1702C2A0DB}" type="pres">
      <dgm:prSet presAssocID="{5182EC7E-D615-42EB-980E-D95E48B2D520}" presName="node" presStyleLbl="node1" presStyleIdx="0" presStyleCnt="9">
        <dgm:presLayoutVars>
          <dgm:bulletEnabled val="1"/>
        </dgm:presLayoutVars>
      </dgm:prSet>
      <dgm:spPr/>
    </dgm:pt>
    <dgm:pt modelId="{0553D6CF-C5BC-49C1-8EDA-5D4C138B17A1}" type="pres">
      <dgm:prSet presAssocID="{6C94AE5F-E87C-4D42-935E-A9F040F2566E}" presName="sibTrans" presStyleCnt="0"/>
      <dgm:spPr/>
    </dgm:pt>
    <dgm:pt modelId="{74EFB345-1A73-4B28-9F88-EB09D8855E6D}" type="pres">
      <dgm:prSet presAssocID="{06B1FC00-697F-4DE9-8C51-B5D7BE44ED11}" presName="node" presStyleLbl="node1" presStyleIdx="1" presStyleCnt="9">
        <dgm:presLayoutVars>
          <dgm:bulletEnabled val="1"/>
        </dgm:presLayoutVars>
      </dgm:prSet>
      <dgm:spPr/>
    </dgm:pt>
    <dgm:pt modelId="{51A3BD48-EAA2-4878-B600-7A460CC86865}" type="pres">
      <dgm:prSet presAssocID="{EFE02984-E10A-48FB-B6B0-BB0474050AF1}" presName="sibTrans" presStyleCnt="0"/>
      <dgm:spPr/>
    </dgm:pt>
    <dgm:pt modelId="{7694271F-501D-4EB2-A6DD-1918587B7186}" type="pres">
      <dgm:prSet presAssocID="{6816A44E-3EBF-4922-A2B3-C0EAF16947C8}" presName="node" presStyleLbl="node1" presStyleIdx="2" presStyleCnt="9">
        <dgm:presLayoutVars>
          <dgm:bulletEnabled val="1"/>
        </dgm:presLayoutVars>
      </dgm:prSet>
      <dgm:spPr/>
    </dgm:pt>
    <dgm:pt modelId="{8A388553-3303-4C9A-B632-6D97D2EC91C3}" type="pres">
      <dgm:prSet presAssocID="{516FE4CE-9C51-4617-A6E6-E8E836D46FDB}" presName="sibTrans" presStyleCnt="0"/>
      <dgm:spPr/>
    </dgm:pt>
    <dgm:pt modelId="{DBF14C69-FF2F-4894-B063-BD21D43979CD}" type="pres">
      <dgm:prSet presAssocID="{32CA695D-2CAD-4D91-B5F2-D8E855D15C39}" presName="node" presStyleLbl="node1" presStyleIdx="3" presStyleCnt="9">
        <dgm:presLayoutVars>
          <dgm:bulletEnabled val="1"/>
        </dgm:presLayoutVars>
      </dgm:prSet>
      <dgm:spPr/>
    </dgm:pt>
    <dgm:pt modelId="{1539D047-FF49-4C33-91AF-C28EDD3FDFD4}" type="pres">
      <dgm:prSet presAssocID="{3A675C2E-A100-4BA9-8F7E-09AB61C95F24}" presName="sibTrans" presStyleCnt="0"/>
      <dgm:spPr/>
    </dgm:pt>
    <dgm:pt modelId="{CE8B66CA-77C3-4160-B226-3BB97AA9F7C9}" type="pres">
      <dgm:prSet presAssocID="{35CCE337-B883-475D-910B-B7B851110C59}" presName="node" presStyleLbl="node1" presStyleIdx="4" presStyleCnt="9">
        <dgm:presLayoutVars>
          <dgm:bulletEnabled val="1"/>
        </dgm:presLayoutVars>
      </dgm:prSet>
      <dgm:spPr/>
    </dgm:pt>
    <dgm:pt modelId="{5394A726-EDDE-40B7-8CC6-D1E25CF87370}" type="pres">
      <dgm:prSet presAssocID="{0E26672D-3C38-4ECC-B988-074B338C46F3}" presName="sibTrans" presStyleCnt="0"/>
      <dgm:spPr/>
    </dgm:pt>
    <dgm:pt modelId="{5F8D4363-FCAA-4FEA-ABAE-4A50A2346F21}" type="pres">
      <dgm:prSet presAssocID="{A8994A44-77C2-456F-9E16-3721864A1463}" presName="node" presStyleLbl="node1" presStyleIdx="5" presStyleCnt="9">
        <dgm:presLayoutVars>
          <dgm:bulletEnabled val="1"/>
        </dgm:presLayoutVars>
      </dgm:prSet>
      <dgm:spPr/>
    </dgm:pt>
    <dgm:pt modelId="{F4F1C75C-6F4C-46E6-8E91-9D9458CEF067}" type="pres">
      <dgm:prSet presAssocID="{0B0CD2CB-3792-4292-92A5-C5C259F75B7D}" presName="sibTrans" presStyleCnt="0"/>
      <dgm:spPr/>
    </dgm:pt>
    <dgm:pt modelId="{C05B6825-FD70-4AA7-8AB1-52631D0DD017}" type="pres">
      <dgm:prSet presAssocID="{AA70CF36-835E-4362-B50A-DB908498A753}" presName="node" presStyleLbl="node1" presStyleIdx="6" presStyleCnt="9">
        <dgm:presLayoutVars>
          <dgm:bulletEnabled val="1"/>
        </dgm:presLayoutVars>
      </dgm:prSet>
      <dgm:spPr/>
    </dgm:pt>
    <dgm:pt modelId="{3D6DBE82-0B16-4568-9A85-13C7991251DE}" type="pres">
      <dgm:prSet presAssocID="{545FD62B-EC3B-46AD-B432-6F11C8CEB6ED}" presName="sibTrans" presStyleCnt="0"/>
      <dgm:spPr/>
    </dgm:pt>
    <dgm:pt modelId="{11712271-2E20-47B5-990E-930B925BA972}" type="pres">
      <dgm:prSet presAssocID="{29359AA2-E698-4C41-AE1C-B0B9BDAD696F}" presName="node" presStyleLbl="node1" presStyleIdx="7" presStyleCnt="9">
        <dgm:presLayoutVars>
          <dgm:bulletEnabled val="1"/>
        </dgm:presLayoutVars>
      </dgm:prSet>
      <dgm:spPr/>
    </dgm:pt>
    <dgm:pt modelId="{553C04F2-4E11-41AE-BDBC-6D8BC0D31626}" type="pres">
      <dgm:prSet presAssocID="{97700B86-CA2C-4E62-9E48-C616C282ED7F}" presName="sibTrans" presStyleCnt="0"/>
      <dgm:spPr/>
    </dgm:pt>
    <dgm:pt modelId="{58848D51-F5DD-4AA4-8E65-54D0E702197D}" type="pres">
      <dgm:prSet presAssocID="{10057543-438B-4737-9F60-6BE97F7FF475}" presName="node" presStyleLbl="node1" presStyleIdx="8" presStyleCnt="9">
        <dgm:presLayoutVars>
          <dgm:bulletEnabled val="1"/>
        </dgm:presLayoutVars>
      </dgm:prSet>
      <dgm:spPr/>
    </dgm:pt>
  </dgm:ptLst>
  <dgm:cxnLst>
    <dgm:cxn modelId="{1220D80B-63AF-44EA-918C-4E3E6225C233}" type="presOf" srcId="{35CCE337-B883-475D-910B-B7B851110C59}" destId="{CE8B66CA-77C3-4160-B226-3BB97AA9F7C9}" srcOrd="0" destOrd="0" presId="urn:microsoft.com/office/officeart/2005/8/layout/default"/>
    <dgm:cxn modelId="{ABCDE90B-1C1B-40B2-B9D3-0D10C5F47354}" srcId="{327222B1-9BB5-4C3D-9472-591DD88AA8CE}" destId="{35CCE337-B883-475D-910B-B7B851110C59}" srcOrd="4" destOrd="0" parTransId="{1B87B19E-7CB4-4EC2-8B3A-F678CE2B0D55}" sibTransId="{0E26672D-3C38-4ECC-B988-074B338C46F3}"/>
    <dgm:cxn modelId="{C0465312-8BED-4D5D-971F-43E197CF44B4}" type="presOf" srcId="{32CA695D-2CAD-4D91-B5F2-D8E855D15C39}" destId="{DBF14C69-FF2F-4894-B063-BD21D43979CD}" srcOrd="0" destOrd="0" presId="urn:microsoft.com/office/officeart/2005/8/layout/default"/>
    <dgm:cxn modelId="{329E6B20-93BD-4FA6-BE2C-8B5CCF5AA3BB}" type="presOf" srcId="{327222B1-9BB5-4C3D-9472-591DD88AA8CE}" destId="{6FDA5B15-5267-4958-BB00-917C632F08C2}" srcOrd="0" destOrd="0" presId="urn:microsoft.com/office/officeart/2005/8/layout/default"/>
    <dgm:cxn modelId="{E1E3D22B-D952-4972-8715-DFB71EC901A2}" type="presOf" srcId="{29359AA2-E698-4C41-AE1C-B0B9BDAD696F}" destId="{11712271-2E20-47B5-990E-930B925BA972}" srcOrd="0" destOrd="0" presId="urn:microsoft.com/office/officeart/2005/8/layout/default"/>
    <dgm:cxn modelId="{7BCA4E33-F835-43B2-9244-FEB823FA535D}" srcId="{327222B1-9BB5-4C3D-9472-591DD88AA8CE}" destId="{29359AA2-E698-4C41-AE1C-B0B9BDAD696F}" srcOrd="7" destOrd="0" parTransId="{B5F8D8B8-1C3F-42F9-AEA5-52C839CC19B5}" sibTransId="{97700B86-CA2C-4E62-9E48-C616C282ED7F}"/>
    <dgm:cxn modelId="{77F62734-954D-4FC2-B2EA-90D740FF7F79}" type="presOf" srcId="{10057543-438B-4737-9F60-6BE97F7FF475}" destId="{58848D51-F5DD-4AA4-8E65-54D0E702197D}" srcOrd="0" destOrd="0" presId="urn:microsoft.com/office/officeart/2005/8/layout/default"/>
    <dgm:cxn modelId="{7BE91F69-F559-4897-8170-ADE1EDDD718A}" srcId="{327222B1-9BB5-4C3D-9472-591DD88AA8CE}" destId="{32CA695D-2CAD-4D91-B5F2-D8E855D15C39}" srcOrd="3" destOrd="0" parTransId="{18789CC3-8DD6-4819-8010-D4905BA011ED}" sibTransId="{3A675C2E-A100-4BA9-8F7E-09AB61C95F24}"/>
    <dgm:cxn modelId="{4009024A-9A2F-4C7D-AE10-2807D7E4AB8D}" srcId="{327222B1-9BB5-4C3D-9472-591DD88AA8CE}" destId="{6816A44E-3EBF-4922-A2B3-C0EAF16947C8}" srcOrd="2" destOrd="0" parTransId="{E67F4159-F799-451A-8422-12194663B57A}" sibTransId="{516FE4CE-9C51-4617-A6E6-E8E836D46FDB}"/>
    <dgm:cxn modelId="{C3DBD251-1021-478D-9063-883946C8D7B5}" type="presOf" srcId="{AA70CF36-835E-4362-B50A-DB908498A753}" destId="{C05B6825-FD70-4AA7-8AB1-52631D0DD017}" srcOrd="0" destOrd="0" presId="urn:microsoft.com/office/officeart/2005/8/layout/default"/>
    <dgm:cxn modelId="{9D378983-C4B8-4B5C-8074-845D727A71E7}" type="presOf" srcId="{A8994A44-77C2-456F-9E16-3721864A1463}" destId="{5F8D4363-FCAA-4FEA-ABAE-4A50A2346F21}" srcOrd="0" destOrd="0" presId="urn:microsoft.com/office/officeart/2005/8/layout/default"/>
    <dgm:cxn modelId="{15D7DC9B-AE17-4464-8795-0AE14B15725B}" srcId="{327222B1-9BB5-4C3D-9472-591DD88AA8CE}" destId="{A8994A44-77C2-456F-9E16-3721864A1463}" srcOrd="5" destOrd="0" parTransId="{CCBA602C-1134-4702-B8C3-15218B6B8C2C}" sibTransId="{0B0CD2CB-3792-4292-92A5-C5C259F75B7D}"/>
    <dgm:cxn modelId="{5FEEA1A4-E1F0-4969-8671-52004B15BF32}" type="presOf" srcId="{5182EC7E-D615-42EB-980E-D95E48B2D520}" destId="{02CC0232-C4BF-4B1A-B811-CD1702C2A0DB}" srcOrd="0" destOrd="0" presId="urn:microsoft.com/office/officeart/2005/8/layout/default"/>
    <dgm:cxn modelId="{AF37C3B9-6E32-451C-A31E-087CB03BDE9B}" srcId="{327222B1-9BB5-4C3D-9472-591DD88AA8CE}" destId="{AA70CF36-835E-4362-B50A-DB908498A753}" srcOrd="6" destOrd="0" parTransId="{0356A0C3-87A1-45C2-BE55-F852AE171EDF}" sibTransId="{545FD62B-EC3B-46AD-B432-6F11C8CEB6ED}"/>
    <dgm:cxn modelId="{D5C63CCD-BCB5-4A9D-9123-94697FFCF4B6}" srcId="{327222B1-9BB5-4C3D-9472-591DD88AA8CE}" destId="{5182EC7E-D615-42EB-980E-D95E48B2D520}" srcOrd="0" destOrd="0" parTransId="{8ADB3B28-9A57-4CC6-A50D-3D5296E567ED}" sibTransId="{6C94AE5F-E87C-4D42-935E-A9F040F2566E}"/>
    <dgm:cxn modelId="{D7DCC9D4-914E-4749-99FC-38941D1C9FAE}" srcId="{327222B1-9BB5-4C3D-9472-591DD88AA8CE}" destId="{10057543-438B-4737-9F60-6BE97F7FF475}" srcOrd="8" destOrd="0" parTransId="{5615116F-42E5-4221-808D-A9278C470F6B}" sibTransId="{7A2D0016-0373-47A0-A4E0-A99410E18A80}"/>
    <dgm:cxn modelId="{4FD533D9-FB7C-4E9F-9590-DBB0DEC819AE}" type="presOf" srcId="{06B1FC00-697F-4DE9-8C51-B5D7BE44ED11}" destId="{74EFB345-1A73-4B28-9F88-EB09D8855E6D}" srcOrd="0" destOrd="0" presId="urn:microsoft.com/office/officeart/2005/8/layout/default"/>
    <dgm:cxn modelId="{62A41AEC-A452-475D-995A-45010F8DFCAB}" srcId="{327222B1-9BB5-4C3D-9472-591DD88AA8CE}" destId="{06B1FC00-697F-4DE9-8C51-B5D7BE44ED11}" srcOrd="1" destOrd="0" parTransId="{386B0DB7-368D-45EB-9D06-2EE812511FA3}" sibTransId="{EFE02984-E10A-48FB-B6B0-BB0474050AF1}"/>
    <dgm:cxn modelId="{EC13F4EC-B2F0-4136-AD2D-A34EA49F922A}" type="presOf" srcId="{6816A44E-3EBF-4922-A2B3-C0EAF16947C8}" destId="{7694271F-501D-4EB2-A6DD-1918587B7186}" srcOrd="0" destOrd="0" presId="urn:microsoft.com/office/officeart/2005/8/layout/default"/>
    <dgm:cxn modelId="{279A8642-8F26-428D-AEB0-8CC1D3DC4EC1}" type="presParOf" srcId="{6FDA5B15-5267-4958-BB00-917C632F08C2}" destId="{02CC0232-C4BF-4B1A-B811-CD1702C2A0DB}" srcOrd="0" destOrd="0" presId="urn:microsoft.com/office/officeart/2005/8/layout/default"/>
    <dgm:cxn modelId="{94A5A8AF-0BCE-4AC2-918C-8BEEE1B96F77}" type="presParOf" srcId="{6FDA5B15-5267-4958-BB00-917C632F08C2}" destId="{0553D6CF-C5BC-49C1-8EDA-5D4C138B17A1}" srcOrd="1" destOrd="0" presId="urn:microsoft.com/office/officeart/2005/8/layout/default"/>
    <dgm:cxn modelId="{A5A334F6-4B31-4F7C-A0FF-64F0E9629615}" type="presParOf" srcId="{6FDA5B15-5267-4958-BB00-917C632F08C2}" destId="{74EFB345-1A73-4B28-9F88-EB09D8855E6D}" srcOrd="2" destOrd="0" presId="urn:microsoft.com/office/officeart/2005/8/layout/default"/>
    <dgm:cxn modelId="{A89CF8B1-6E4B-4148-9E0C-6C935FCF0B6C}" type="presParOf" srcId="{6FDA5B15-5267-4958-BB00-917C632F08C2}" destId="{51A3BD48-EAA2-4878-B600-7A460CC86865}" srcOrd="3" destOrd="0" presId="urn:microsoft.com/office/officeart/2005/8/layout/default"/>
    <dgm:cxn modelId="{E825E750-8F01-4279-88B7-734D58A66B66}" type="presParOf" srcId="{6FDA5B15-5267-4958-BB00-917C632F08C2}" destId="{7694271F-501D-4EB2-A6DD-1918587B7186}" srcOrd="4" destOrd="0" presId="urn:microsoft.com/office/officeart/2005/8/layout/default"/>
    <dgm:cxn modelId="{F52C5040-C859-4664-A18F-A138C036CF5B}" type="presParOf" srcId="{6FDA5B15-5267-4958-BB00-917C632F08C2}" destId="{8A388553-3303-4C9A-B632-6D97D2EC91C3}" srcOrd="5" destOrd="0" presId="urn:microsoft.com/office/officeart/2005/8/layout/default"/>
    <dgm:cxn modelId="{1A1E81E0-971F-474B-BF32-48D656DB3D16}" type="presParOf" srcId="{6FDA5B15-5267-4958-BB00-917C632F08C2}" destId="{DBF14C69-FF2F-4894-B063-BD21D43979CD}" srcOrd="6" destOrd="0" presId="urn:microsoft.com/office/officeart/2005/8/layout/default"/>
    <dgm:cxn modelId="{A7FB5620-9608-45FB-8779-CE1DE96E984B}" type="presParOf" srcId="{6FDA5B15-5267-4958-BB00-917C632F08C2}" destId="{1539D047-FF49-4C33-91AF-C28EDD3FDFD4}" srcOrd="7" destOrd="0" presId="urn:microsoft.com/office/officeart/2005/8/layout/default"/>
    <dgm:cxn modelId="{D5B3DB85-8829-4180-A03D-9DE581502455}" type="presParOf" srcId="{6FDA5B15-5267-4958-BB00-917C632F08C2}" destId="{CE8B66CA-77C3-4160-B226-3BB97AA9F7C9}" srcOrd="8" destOrd="0" presId="urn:microsoft.com/office/officeart/2005/8/layout/default"/>
    <dgm:cxn modelId="{35C8C970-08D3-4AB6-8596-B00E627883A0}" type="presParOf" srcId="{6FDA5B15-5267-4958-BB00-917C632F08C2}" destId="{5394A726-EDDE-40B7-8CC6-D1E25CF87370}" srcOrd="9" destOrd="0" presId="urn:microsoft.com/office/officeart/2005/8/layout/default"/>
    <dgm:cxn modelId="{BFFFA03E-CBC1-4BB9-81CF-851A900072DA}" type="presParOf" srcId="{6FDA5B15-5267-4958-BB00-917C632F08C2}" destId="{5F8D4363-FCAA-4FEA-ABAE-4A50A2346F21}" srcOrd="10" destOrd="0" presId="urn:microsoft.com/office/officeart/2005/8/layout/default"/>
    <dgm:cxn modelId="{652EE0EE-F348-4808-9D14-E3108850B13D}" type="presParOf" srcId="{6FDA5B15-5267-4958-BB00-917C632F08C2}" destId="{F4F1C75C-6F4C-46E6-8E91-9D9458CEF067}" srcOrd="11" destOrd="0" presId="urn:microsoft.com/office/officeart/2005/8/layout/default"/>
    <dgm:cxn modelId="{8F195D27-1230-45FC-9F76-82164AA382E2}" type="presParOf" srcId="{6FDA5B15-5267-4958-BB00-917C632F08C2}" destId="{C05B6825-FD70-4AA7-8AB1-52631D0DD017}" srcOrd="12" destOrd="0" presId="urn:microsoft.com/office/officeart/2005/8/layout/default"/>
    <dgm:cxn modelId="{B85B4170-7255-47DB-86D4-F97A3769A2C0}" type="presParOf" srcId="{6FDA5B15-5267-4958-BB00-917C632F08C2}" destId="{3D6DBE82-0B16-4568-9A85-13C7991251DE}" srcOrd="13" destOrd="0" presId="urn:microsoft.com/office/officeart/2005/8/layout/default"/>
    <dgm:cxn modelId="{FE206B3C-59A5-4EC0-B39B-0D08BCF866ED}" type="presParOf" srcId="{6FDA5B15-5267-4958-BB00-917C632F08C2}" destId="{11712271-2E20-47B5-990E-930B925BA972}" srcOrd="14" destOrd="0" presId="urn:microsoft.com/office/officeart/2005/8/layout/default"/>
    <dgm:cxn modelId="{566B8B93-2197-4967-A0F1-8D9B57F4C4AE}" type="presParOf" srcId="{6FDA5B15-5267-4958-BB00-917C632F08C2}" destId="{553C04F2-4E11-41AE-BDBC-6D8BC0D31626}" srcOrd="15" destOrd="0" presId="urn:microsoft.com/office/officeart/2005/8/layout/default"/>
    <dgm:cxn modelId="{56BD7CE0-33A2-41B2-BCC2-286DCCFD610B}" type="presParOf" srcId="{6FDA5B15-5267-4958-BB00-917C632F08C2}" destId="{58848D51-F5DD-4AA4-8E65-54D0E702197D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0E2A292-CFA2-48D2-B78E-4D9E3CE21F9B}" type="doc">
      <dgm:prSet loTypeId="urn:microsoft.com/office/officeart/2005/8/layout/default" loCatId="list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en-US"/>
        </a:p>
      </dgm:t>
    </dgm:pt>
    <dgm:pt modelId="{B787CBB1-3E3E-4A9F-97F7-67B8D299A91C}">
      <dgm:prSet phldrT="[Text]"/>
      <dgm:spPr/>
      <dgm:t>
        <a:bodyPr/>
        <a:lstStyle/>
        <a:p>
          <a:r>
            <a:rPr lang="en-US" dirty="0"/>
            <a:t>Patient who perceives self management impedes pursuit of personal or professional goals </a:t>
          </a:r>
        </a:p>
      </dgm:t>
    </dgm:pt>
    <dgm:pt modelId="{103EEDBF-E9AC-4876-A4D8-2E7DEBAD7510}" type="parTrans" cxnId="{B0F84727-146A-4E0C-AE95-39263399F05E}">
      <dgm:prSet/>
      <dgm:spPr/>
      <dgm:t>
        <a:bodyPr/>
        <a:lstStyle/>
        <a:p>
          <a:endParaRPr lang="en-US"/>
        </a:p>
      </dgm:t>
    </dgm:pt>
    <dgm:pt modelId="{7A6D1C40-EC91-49C9-8FBD-7527B90A99E1}" type="sibTrans" cxnId="{B0F84727-146A-4E0C-AE95-39263399F05E}">
      <dgm:prSet/>
      <dgm:spPr/>
      <dgm:t>
        <a:bodyPr/>
        <a:lstStyle/>
        <a:p>
          <a:endParaRPr lang="en-US"/>
        </a:p>
      </dgm:t>
    </dgm:pt>
    <dgm:pt modelId="{342B70FA-CA47-42A5-B7BA-BAB98239CB32}">
      <dgm:prSet/>
      <dgm:spPr/>
      <dgm:t>
        <a:bodyPr/>
        <a:lstStyle/>
        <a:p>
          <a:r>
            <a:rPr lang="en-US"/>
            <a:t>A1c greater than 7.0-7.5%, accompanied by frequent hypoglycemia</a:t>
          </a:r>
          <a:endParaRPr lang="en-US" dirty="0"/>
        </a:p>
      </dgm:t>
    </dgm:pt>
    <dgm:pt modelId="{7054122C-992C-4A1F-BB80-6782403C1811}" type="parTrans" cxnId="{BEEEE1C1-6D99-4D2C-83BA-E93471B7D603}">
      <dgm:prSet/>
      <dgm:spPr/>
      <dgm:t>
        <a:bodyPr/>
        <a:lstStyle/>
        <a:p>
          <a:endParaRPr lang="en-US"/>
        </a:p>
      </dgm:t>
    </dgm:pt>
    <dgm:pt modelId="{9E7A8BC0-7C2D-4325-869B-F9BE74032540}" type="sibTrans" cxnId="{BEEEE1C1-6D99-4D2C-83BA-E93471B7D603}">
      <dgm:prSet/>
      <dgm:spPr/>
      <dgm:t>
        <a:bodyPr/>
        <a:lstStyle/>
        <a:p>
          <a:endParaRPr lang="en-US"/>
        </a:p>
      </dgm:t>
    </dgm:pt>
    <dgm:pt modelId="{602A13B9-9996-455C-B00B-053169EB9CAD}">
      <dgm:prSet/>
      <dgm:spPr/>
      <dgm:t>
        <a:bodyPr/>
        <a:lstStyle/>
        <a:p>
          <a:r>
            <a:rPr lang="en-US"/>
            <a:t>Hypoglycemia events requiring third party assistance OR Interfering with work, school, or family obligations</a:t>
          </a:r>
          <a:endParaRPr lang="en-US" dirty="0"/>
        </a:p>
      </dgm:t>
    </dgm:pt>
    <dgm:pt modelId="{D72F0B94-FA57-4FFB-A183-BBA40D8273AA}" type="parTrans" cxnId="{0B44DD6E-E523-44D0-9173-5C5B37CFA7B7}">
      <dgm:prSet/>
      <dgm:spPr/>
      <dgm:t>
        <a:bodyPr/>
        <a:lstStyle/>
        <a:p>
          <a:endParaRPr lang="en-US"/>
        </a:p>
      </dgm:t>
    </dgm:pt>
    <dgm:pt modelId="{FB0F1BB1-0467-488D-9249-9BB84BF05788}" type="sibTrans" cxnId="{0B44DD6E-E523-44D0-9173-5C5B37CFA7B7}">
      <dgm:prSet/>
      <dgm:spPr/>
      <dgm:t>
        <a:bodyPr/>
        <a:lstStyle/>
        <a:p>
          <a:endParaRPr lang="en-US"/>
        </a:p>
      </dgm:t>
    </dgm:pt>
    <dgm:pt modelId="{6002EBEC-6B92-48DD-A6F3-66A3F93928A6}">
      <dgm:prSet/>
      <dgm:spPr/>
      <dgm:t>
        <a:bodyPr/>
        <a:lstStyle/>
        <a:p>
          <a:r>
            <a:rPr lang="en-US"/>
            <a:t>Frequent and unpredictable fluctuations in blood glucose levels</a:t>
          </a:r>
          <a:endParaRPr lang="en-US" dirty="0"/>
        </a:p>
      </dgm:t>
    </dgm:pt>
    <dgm:pt modelId="{C3E903F4-C9EE-4598-B58E-320A25225B99}" type="parTrans" cxnId="{EE415822-AE67-4188-9C87-FA2FADE43D83}">
      <dgm:prSet/>
      <dgm:spPr/>
      <dgm:t>
        <a:bodyPr/>
        <a:lstStyle/>
        <a:p>
          <a:endParaRPr lang="en-US"/>
        </a:p>
      </dgm:t>
    </dgm:pt>
    <dgm:pt modelId="{E1F5118D-E7B5-4004-A2FF-EC21D6211B23}" type="sibTrans" cxnId="{EE415822-AE67-4188-9C87-FA2FADE43D83}">
      <dgm:prSet/>
      <dgm:spPr/>
      <dgm:t>
        <a:bodyPr/>
        <a:lstStyle/>
        <a:p>
          <a:endParaRPr lang="en-US"/>
        </a:p>
      </dgm:t>
    </dgm:pt>
    <dgm:pt modelId="{632F4C1C-5A18-40E4-80CF-C68EA0D221EA}">
      <dgm:prSet/>
      <dgm:spPr/>
      <dgm:t>
        <a:bodyPr/>
        <a:lstStyle/>
        <a:p>
          <a:r>
            <a:rPr lang="en-US"/>
            <a:t>Patients who have the competence to perform basic diabetes self-management behaviors</a:t>
          </a:r>
          <a:endParaRPr lang="en-US" dirty="0"/>
        </a:p>
      </dgm:t>
    </dgm:pt>
    <dgm:pt modelId="{4EB8655B-23A9-41B3-A599-25913E0F5460}" type="parTrans" cxnId="{BDF13763-3222-4225-95F9-B09FC96C8F7A}">
      <dgm:prSet/>
      <dgm:spPr/>
      <dgm:t>
        <a:bodyPr/>
        <a:lstStyle/>
        <a:p>
          <a:endParaRPr lang="en-US"/>
        </a:p>
      </dgm:t>
    </dgm:pt>
    <dgm:pt modelId="{36FFDEF5-8F6B-4C4D-865F-548F3E6377CD}" type="sibTrans" cxnId="{BDF13763-3222-4225-95F9-B09FC96C8F7A}">
      <dgm:prSet/>
      <dgm:spPr/>
      <dgm:t>
        <a:bodyPr/>
        <a:lstStyle/>
        <a:p>
          <a:endParaRPr lang="en-US"/>
        </a:p>
      </dgm:t>
    </dgm:pt>
    <dgm:pt modelId="{2890409D-C173-4DC0-BBFE-A5664B66DB37}" type="pres">
      <dgm:prSet presAssocID="{30E2A292-CFA2-48D2-B78E-4D9E3CE21F9B}" presName="diagram" presStyleCnt="0">
        <dgm:presLayoutVars>
          <dgm:dir/>
          <dgm:resizeHandles val="exact"/>
        </dgm:presLayoutVars>
      </dgm:prSet>
      <dgm:spPr/>
    </dgm:pt>
    <dgm:pt modelId="{9C2A4CD7-E7F0-4D56-8BAC-C54E1ED95713}" type="pres">
      <dgm:prSet presAssocID="{B787CBB1-3E3E-4A9F-97F7-67B8D299A91C}" presName="node" presStyleLbl="node1" presStyleIdx="0" presStyleCnt="5">
        <dgm:presLayoutVars>
          <dgm:bulletEnabled val="1"/>
        </dgm:presLayoutVars>
      </dgm:prSet>
      <dgm:spPr/>
    </dgm:pt>
    <dgm:pt modelId="{1460D41C-1E7E-43C2-92DF-3BC18AD76A42}" type="pres">
      <dgm:prSet presAssocID="{7A6D1C40-EC91-49C9-8FBD-7527B90A99E1}" presName="sibTrans" presStyleCnt="0"/>
      <dgm:spPr/>
    </dgm:pt>
    <dgm:pt modelId="{6AFDC594-A701-4062-9211-F8C997F7CBD4}" type="pres">
      <dgm:prSet presAssocID="{342B70FA-CA47-42A5-B7BA-BAB98239CB32}" presName="node" presStyleLbl="node1" presStyleIdx="1" presStyleCnt="5">
        <dgm:presLayoutVars>
          <dgm:bulletEnabled val="1"/>
        </dgm:presLayoutVars>
      </dgm:prSet>
      <dgm:spPr/>
    </dgm:pt>
    <dgm:pt modelId="{8B008E3A-39E6-4637-A3B8-E5F1810969EB}" type="pres">
      <dgm:prSet presAssocID="{9E7A8BC0-7C2D-4325-869B-F9BE74032540}" presName="sibTrans" presStyleCnt="0"/>
      <dgm:spPr/>
    </dgm:pt>
    <dgm:pt modelId="{D8941762-6E0B-4BB4-80C0-3229AEF2FD4C}" type="pres">
      <dgm:prSet presAssocID="{602A13B9-9996-455C-B00B-053169EB9CAD}" presName="node" presStyleLbl="node1" presStyleIdx="2" presStyleCnt="5">
        <dgm:presLayoutVars>
          <dgm:bulletEnabled val="1"/>
        </dgm:presLayoutVars>
      </dgm:prSet>
      <dgm:spPr/>
    </dgm:pt>
    <dgm:pt modelId="{8B873B36-39D2-4D5F-8AF5-D7309C8F02FB}" type="pres">
      <dgm:prSet presAssocID="{FB0F1BB1-0467-488D-9249-9BB84BF05788}" presName="sibTrans" presStyleCnt="0"/>
      <dgm:spPr/>
    </dgm:pt>
    <dgm:pt modelId="{937279EE-E6BD-4167-9CF6-DF4105267F95}" type="pres">
      <dgm:prSet presAssocID="{6002EBEC-6B92-48DD-A6F3-66A3F93928A6}" presName="node" presStyleLbl="node1" presStyleIdx="3" presStyleCnt="5">
        <dgm:presLayoutVars>
          <dgm:bulletEnabled val="1"/>
        </dgm:presLayoutVars>
      </dgm:prSet>
      <dgm:spPr/>
    </dgm:pt>
    <dgm:pt modelId="{B96B8642-E14D-48F3-B59B-3383000BF5F5}" type="pres">
      <dgm:prSet presAssocID="{E1F5118D-E7B5-4004-A2FF-EC21D6211B23}" presName="sibTrans" presStyleCnt="0"/>
      <dgm:spPr/>
    </dgm:pt>
    <dgm:pt modelId="{4AD19DEA-08B0-4B1C-B5E1-F624D780001C}" type="pres">
      <dgm:prSet presAssocID="{632F4C1C-5A18-40E4-80CF-C68EA0D221EA}" presName="node" presStyleLbl="node1" presStyleIdx="4" presStyleCnt="5">
        <dgm:presLayoutVars>
          <dgm:bulletEnabled val="1"/>
        </dgm:presLayoutVars>
      </dgm:prSet>
      <dgm:spPr/>
    </dgm:pt>
  </dgm:ptLst>
  <dgm:cxnLst>
    <dgm:cxn modelId="{EE415822-AE67-4188-9C87-FA2FADE43D83}" srcId="{30E2A292-CFA2-48D2-B78E-4D9E3CE21F9B}" destId="{6002EBEC-6B92-48DD-A6F3-66A3F93928A6}" srcOrd="3" destOrd="0" parTransId="{C3E903F4-C9EE-4598-B58E-320A25225B99}" sibTransId="{E1F5118D-E7B5-4004-A2FF-EC21D6211B23}"/>
    <dgm:cxn modelId="{AD890D25-AB39-4576-8FDA-BDD102FD336A}" type="presOf" srcId="{632F4C1C-5A18-40E4-80CF-C68EA0D221EA}" destId="{4AD19DEA-08B0-4B1C-B5E1-F624D780001C}" srcOrd="0" destOrd="0" presId="urn:microsoft.com/office/officeart/2005/8/layout/default"/>
    <dgm:cxn modelId="{B0F84727-146A-4E0C-AE95-39263399F05E}" srcId="{30E2A292-CFA2-48D2-B78E-4D9E3CE21F9B}" destId="{B787CBB1-3E3E-4A9F-97F7-67B8D299A91C}" srcOrd="0" destOrd="0" parTransId="{103EEDBF-E9AC-4876-A4D8-2E7DEBAD7510}" sibTransId="{7A6D1C40-EC91-49C9-8FBD-7527B90A99E1}"/>
    <dgm:cxn modelId="{BDF13763-3222-4225-95F9-B09FC96C8F7A}" srcId="{30E2A292-CFA2-48D2-B78E-4D9E3CE21F9B}" destId="{632F4C1C-5A18-40E4-80CF-C68EA0D221EA}" srcOrd="4" destOrd="0" parTransId="{4EB8655B-23A9-41B3-A599-25913E0F5460}" sibTransId="{36FFDEF5-8F6B-4C4D-865F-548F3E6377CD}"/>
    <dgm:cxn modelId="{0B44DD6E-E523-44D0-9173-5C5B37CFA7B7}" srcId="{30E2A292-CFA2-48D2-B78E-4D9E3CE21F9B}" destId="{602A13B9-9996-455C-B00B-053169EB9CAD}" srcOrd="2" destOrd="0" parTransId="{D72F0B94-FA57-4FFB-A183-BBA40D8273AA}" sibTransId="{FB0F1BB1-0467-488D-9249-9BB84BF05788}"/>
    <dgm:cxn modelId="{4F67C27F-2C41-4504-AFF5-17D26EC95EC9}" type="presOf" srcId="{30E2A292-CFA2-48D2-B78E-4D9E3CE21F9B}" destId="{2890409D-C173-4DC0-BBFE-A5664B66DB37}" srcOrd="0" destOrd="0" presId="urn:microsoft.com/office/officeart/2005/8/layout/default"/>
    <dgm:cxn modelId="{11E6A59C-F025-4746-B94A-3C5A416496E8}" type="presOf" srcId="{602A13B9-9996-455C-B00B-053169EB9CAD}" destId="{D8941762-6E0B-4BB4-80C0-3229AEF2FD4C}" srcOrd="0" destOrd="0" presId="urn:microsoft.com/office/officeart/2005/8/layout/default"/>
    <dgm:cxn modelId="{9B4D48AE-6814-41DE-A624-3CB80F291D9D}" type="presOf" srcId="{342B70FA-CA47-42A5-B7BA-BAB98239CB32}" destId="{6AFDC594-A701-4062-9211-F8C997F7CBD4}" srcOrd="0" destOrd="0" presId="urn:microsoft.com/office/officeart/2005/8/layout/default"/>
    <dgm:cxn modelId="{BEEEE1C1-6D99-4D2C-83BA-E93471B7D603}" srcId="{30E2A292-CFA2-48D2-B78E-4D9E3CE21F9B}" destId="{342B70FA-CA47-42A5-B7BA-BAB98239CB32}" srcOrd="1" destOrd="0" parTransId="{7054122C-992C-4A1F-BB80-6782403C1811}" sibTransId="{9E7A8BC0-7C2D-4325-869B-F9BE74032540}"/>
    <dgm:cxn modelId="{9AAF87F5-AB81-4463-87C2-1BC5C5C12E09}" type="presOf" srcId="{B787CBB1-3E3E-4A9F-97F7-67B8D299A91C}" destId="{9C2A4CD7-E7F0-4D56-8BAC-C54E1ED95713}" srcOrd="0" destOrd="0" presId="urn:microsoft.com/office/officeart/2005/8/layout/default"/>
    <dgm:cxn modelId="{A58CC6F6-12DB-47CE-9FC6-8FAFDB56572F}" type="presOf" srcId="{6002EBEC-6B92-48DD-A6F3-66A3F93928A6}" destId="{937279EE-E6BD-4167-9CF6-DF4105267F95}" srcOrd="0" destOrd="0" presId="urn:microsoft.com/office/officeart/2005/8/layout/default"/>
    <dgm:cxn modelId="{07D55D58-6409-4E04-9AB5-2624DB90321E}" type="presParOf" srcId="{2890409D-C173-4DC0-BBFE-A5664B66DB37}" destId="{9C2A4CD7-E7F0-4D56-8BAC-C54E1ED95713}" srcOrd="0" destOrd="0" presId="urn:microsoft.com/office/officeart/2005/8/layout/default"/>
    <dgm:cxn modelId="{9FF7C683-3877-4C8D-B44A-907722491518}" type="presParOf" srcId="{2890409D-C173-4DC0-BBFE-A5664B66DB37}" destId="{1460D41C-1E7E-43C2-92DF-3BC18AD76A42}" srcOrd="1" destOrd="0" presId="urn:microsoft.com/office/officeart/2005/8/layout/default"/>
    <dgm:cxn modelId="{D5B3EB54-B01A-483F-89DC-2B51BE5CCCD0}" type="presParOf" srcId="{2890409D-C173-4DC0-BBFE-A5664B66DB37}" destId="{6AFDC594-A701-4062-9211-F8C997F7CBD4}" srcOrd="2" destOrd="0" presId="urn:microsoft.com/office/officeart/2005/8/layout/default"/>
    <dgm:cxn modelId="{BE86970B-C136-45CD-BD43-A03F68C8FD1D}" type="presParOf" srcId="{2890409D-C173-4DC0-BBFE-A5664B66DB37}" destId="{8B008E3A-39E6-4637-A3B8-E5F1810969EB}" srcOrd="3" destOrd="0" presId="urn:microsoft.com/office/officeart/2005/8/layout/default"/>
    <dgm:cxn modelId="{3630C2AA-BA5E-47EB-AC43-7828CFEB7D05}" type="presParOf" srcId="{2890409D-C173-4DC0-BBFE-A5664B66DB37}" destId="{D8941762-6E0B-4BB4-80C0-3229AEF2FD4C}" srcOrd="4" destOrd="0" presId="urn:microsoft.com/office/officeart/2005/8/layout/default"/>
    <dgm:cxn modelId="{D067DC0A-841A-4E77-A97D-85F9DF2B97E6}" type="presParOf" srcId="{2890409D-C173-4DC0-BBFE-A5664B66DB37}" destId="{8B873B36-39D2-4D5F-8AF5-D7309C8F02FB}" srcOrd="5" destOrd="0" presId="urn:microsoft.com/office/officeart/2005/8/layout/default"/>
    <dgm:cxn modelId="{060D8ABC-2334-4EFD-B9BA-CDDAADFCB2CF}" type="presParOf" srcId="{2890409D-C173-4DC0-BBFE-A5664B66DB37}" destId="{937279EE-E6BD-4167-9CF6-DF4105267F95}" srcOrd="6" destOrd="0" presId="urn:microsoft.com/office/officeart/2005/8/layout/default"/>
    <dgm:cxn modelId="{16B0AC68-ACC2-4AA4-8EBE-C9AE9C48C2EE}" type="presParOf" srcId="{2890409D-C173-4DC0-BBFE-A5664B66DB37}" destId="{B96B8642-E14D-48F3-B59B-3383000BF5F5}" srcOrd="7" destOrd="0" presId="urn:microsoft.com/office/officeart/2005/8/layout/default"/>
    <dgm:cxn modelId="{E07110AB-0DBF-401D-B6CC-07A9ACE878A4}" type="presParOf" srcId="{2890409D-C173-4DC0-BBFE-A5664B66DB37}" destId="{4AD19DEA-08B0-4B1C-B5E1-F624D780001C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01C0B50-89FF-4FB6-AEF8-70D3B4E0C960}" type="doc">
      <dgm:prSet loTypeId="urn:microsoft.com/office/officeart/2005/8/layout/default" loCatId="list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en-US"/>
        </a:p>
      </dgm:t>
    </dgm:pt>
    <dgm:pt modelId="{9893CD48-C5DB-4028-858D-F967E2EE54B7}">
      <dgm:prSet phldrT="[Text]"/>
      <dgm:spPr/>
      <dgm:t>
        <a:bodyPr/>
        <a:lstStyle/>
        <a:p>
          <a:r>
            <a:rPr lang="en-US"/>
            <a:t>No more “4+ shots a day”</a:t>
          </a:r>
          <a:endParaRPr lang="en-US" dirty="0"/>
        </a:p>
      </dgm:t>
    </dgm:pt>
    <dgm:pt modelId="{92D749F1-474E-4EFC-B44C-23F82ED9B7CB}" type="parTrans" cxnId="{FE28AA5F-EC23-45C9-A824-F75DD700DDFF}">
      <dgm:prSet/>
      <dgm:spPr/>
      <dgm:t>
        <a:bodyPr/>
        <a:lstStyle/>
        <a:p>
          <a:endParaRPr lang="en-US"/>
        </a:p>
      </dgm:t>
    </dgm:pt>
    <dgm:pt modelId="{15D06835-91FD-40A8-95BC-0B86BE26FDF3}" type="sibTrans" cxnId="{FE28AA5F-EC23-45C9-A824-F75DD700DDFF}">
      <dgm:prSet/>
      <dgm:spPr/>
      <dgm:t>
        <a:bodyPr/>
        <a:lstStyle/>
        <a:p>
          <a:endParaRPr lang="en-US"/>
        </a:p>
      </dgm:t>
    </dgm:pt>
    <dgm:pt modelId="{B8C520FA-E6F7-4C2A-847F-1F5AE4F05B8A}">
      <dgm:prSet/>
      <dgm:spPr/>
      <dgm:t>
        <a:bodyPr/>
        <a:lstStyle/>
        <a:p>
          <a:r>
            <a:rPr lang="en-US"/>
            <a:t>Convenient insulin dosing- basal and bolus</a:t>
          </a:r>
          <a:endParaRPr lang="en-US" dirty="0"/>
        </a:p>
      </dgm:t>
    </dgm:pt>
    <dgm:pt modelId="{58FEE3D8-4FC8-45C5-870F-E4C5249203C1}" type="parTrans" cxnId="{F869FE05-622B-4A77-8ECF-E4CC210CC38B}">
      <dgm:prSet/>
      <dgm:spPr/>
      <dgm:t>
        <a:bodyPr/>
        <a:lstStyle/>
        <a:p>
          <a:endParaRPr lang="en-US"/>
        </a:p>
      </dgm:t>
    </dgm:pt>
    <dgm:pt modelId="{18B51F97-133E-46B8-A458-354C3342FF76}" type="sibTrans" cxnId="{F869FE05-622B-4A77-8ECF-E4CC210CC38B}">
      <dgm:prSet/>
      <dgm:spPr/>
      <dgm:t>
        <a:bodyPr/>
        <a:lstStyle/>
        <a:p>
          <a:endParaRPr lang="en-US"/>
        </a:p>
      </dgm:t>
    </dgm:pt>
    <dgm:pt modelId="{EB5EBE92-F866-4A67-B172-2BD4FC7E0636}">
      <dgm:prSet/>
      <dgm:spPr/>
      <dgm:t>
        <a:bodyPr/>
        <a:lstStyle/>
        <a:p>
          <a:r>
            <a:rPr lang="en-US"/>
            <a:t>More precise insulin dosing and accurate delivery</a:t>
          </a:r>
          <a:endParaRPr lang="en-US" dirty="0"/>
        </a:p>
      </dgm:t>
    </dgm:pt>
    <dgm:pt modelId="{30483C9C-8D45-429D-9873-09ACC155C9E3}" type="parTrans" cxnId="{6D4E46AA-DCD2-491F-8B4D-9717B29FD844}">
      <dgm:prSet/>
      <dgm:spPr/>
      <dgm:t>
        <a:bodyPr/>
        <a:lstStyle/>
        <a:p>
          <a:endParaRPr lang="en-US"/>
        </a:p>
      </dgm:t>
    </dgm:pt>
    <dgm:pt modelId="{8BF19A77-D839-44CC-BFE0-3274D8EF4E3E}" type="sibTrans" cxnId="{6D4E46AA-DCD2-491F-8B4D-9717B29FD844}">
      <dgm:prSet/>
      <dgm:spPr/>
      <dgm:t>
        <a:bodyPr/>
        <a:lstStyle/>
        <a:p>
          <a:endParaRPr lang="en-US"/>
        </a:p>
      </dgm:t>
    </dgm:pt>
    <dgm:pt modelId="{6BA65D8B-DB96-4335-BC6B-BD91BE937FC9}">
      <dgm:prSet/>
      <dgm:spPr/>
      <dgm:t>
        <a:bodyPr/>
        <a:lstStyle/>
        <a:p>
          <a:r>
            <a:rPr lang="en-US"/>
            <a:t>More predictable insulin action</a:t>
          </a:r>
          <a:endParaRPr lang="en-US" dirty="0"/>
        </a:p>
      </dgm:t>
    </dgm:pt>
    <dgm:pt modelId="{8D4168F8-9130-4094-823E-FFA9FF5AF7D4}" type="parTrans" cxnId="{945D342D-FF45-4DB0-B611-89261CCF9517}">
      <dgm:prSet/>
      <dgm:spPr/>
      <dgm:t>
        <a:bodyPr/>
        <a:lstStyle/>
        <a:p>
          <a:endParaRPr lang="en-US"/>
        </a:p>
      </dgm:t>
    </dgm:pt>
    <dgm:pt modelId="{7CF87F97-9D34-4075-B83B-663A04CA61F5}" type="sibTrans" cxnId="{945D342D-FF45-4DB0-B611-89261CCF9517}">
      <dgm:prSet/>
      <dgm:spPr/>
      <dgm:t>
        <a:bodyPr/>
        <a:lstStyle/>
        <a:p>
          <a:endParaRPr lang="en-US"/>
        </a:p>
      </dgm:t>
    </dgm:pt>
    <dgm:pt modelId="{60FBCA68-D2EC-4EBC-8C85-12B81D43249E}">
      <dgm:prSet/>
      <dgm:spPr/>
      <dgm:t>
        <a:bodyPr/>
        <a:lstStyle/>
        <a:p>
          <a:r>
            <a:rPr lang="en-US"/>
            <a:t>Often helps improve A1c</a:t>
          </a:r>
          <a:endParaRPr lang="en-US" dirty="0"/>
        </a:p>
      </dgm:t>
    </dgm:pt>
    <dgm:pt modelId="{0252D1E5-ADF9-4B81-BEBF-5B0B16A8D95E}" type="parTrans" cxnId="{27ED687A-845D-412E-9FE9-A7C93AD2FA01}">
      <dgm:prSet/>
      <dgm:spPr/>
      <dgm:t>
        <a:bodyPr/>
        <a:lstStyle/>
        <a:p>
          <a:endParaRPr lang="en-US"/>
        </a:p>
      </dgm:t>
    </dgm:pt>
    <dgm:pt modelId="{CDF6F6E5-EB64-4999-B5EB-C9DB98901CEC}" type="sibTrans" cxnId="{27ED687A-845D-412E-9FE9-A7C93AD2FA01}">
      <dgm:prSet/>
      <dgm:spPr/>
      <dgm:t>
        <a:bodyPr/>
        <a:lstStyle/>
        <a:p>
          <a:endParaRPr lang="en-US"/>
        </a:p>
      </dgm:t>
    </dgm:pt>
    <dgm:pt modelId="{FD12F60C-5D7F-47BC-BCC1-C996BAE841AC}">
      <dgm:prSet/>
      <dgm:spPr/>
      <dgm:t>
        <a:bodyPr/>
        <a:lstStyle/>
        <a:p>
          <a:r>
            <a:rPr lang="en-US"/>
            <a:t>Allows for lifestyle flexibility</a:t>
          </a:r>
          <a:endParaRPr lang="en-US" dirty="0"/>
        </a:p>
      </dgm:t>
    </dgm:pt>
    <dgm:pt modelId="{C8777A79-52A5-4CDA-B51E-198E36B85583}" type="parTrans" cxnId="{479813E0-8046-49C0-8762-4BC177A2822F}">
      <dgm:prSet/>
      <dgm:spPr/>
      <dgm:t>
        <a:bodyPr/>
        <a:lstStyle/>
        <a:p>
          <a:endParaRPr lang="en-US"/>
        </a:p>
      </dgm:t>
    </dgm:pt>
    <dgm:pt modelId="{CF8FF260-A360-4969-AE4D-635A997598CF}" type="sibTrans" cxnId="{479813E0-8046-49C0-8762-4BC177A2822F}">
      <dgm:prSet/>
      <dgm:spPr/>
      <dgm:t>
        <a:bodyPr/>
        <a:lstStyle/>
        <a:p>
          <a:endParaRPr lang="en-US"/>
        </a:p>
      </dgm:t>
    </dgm:pt>
    <dgm:pt modelId="{0B30C431-513B-4B6B-8AA8-15969B8EBB34}">
      <dgm:prSet/>
      <dgm:spPr/>
      <dgm:t>
        <a:bodyPr/>
        <a:lstStyle/>
        <a:p>
          <a:r>
            <a:rPr lang="en-US"/>
            <a:t>Eating schedule and food choices</a:t>
          </a:r>
          <a:endParaRPr lang="en-US" dirty="0"/>
        </a:p>
      </dgm:t>
    </dgm:pt>
    <dgm:pt modelId="{163898D7-D0B5-4739-A007-68CE12371A47}" type="parTrans" cxnId="{BBE9F14B-6262-48FC-AB6E-8D7EC7A9E156}">
      <dgm:prSet/>
      <dgm:spPr/>
      <dgm:t>
        <a:bodyPr/>
        <a:lstStyle/>
        <a:p>
          <a:endParaRPr lang="en-US"/>
        </a:p>
      </dgm:t>
    </dgm:pt>
    <dgm:pt modelId="{D08FAA24-C779-4CCA-8548-F3D95F9AA726}" type="sibTrans" cxnId="{BBE9F14B-6262-48FC-AB6E-8D7EC7A9E156}">
      <dgm:prSet/>
      <dgm:spPr/>
      <dgm:t>
        <a:bodyPr/>
        <a:lstStyle/>
        <a:p>
          <a:endParaRPr lang="en-US"/>
        </a:p>
      </dgm:t>
    </dgm:pt>
    <dgm:pt modelId="{8BE5049A-55BA-4153-8E5C-8A3087D2487E}">
      <dgm:prSet/>
      <dgm:spPr/>
      <dgm:t>
        <a:bodyPr/>
        <a:lstStyle/>
        <a:p>
          <a:r>
            <a:rPr lang="en-US"/>
            <a:t>Activity</a:t>
          </a:r>
          <a:endParaRPr lang="en-US" dirty="0"/>
        </a:p>
      </dgm:t>
    </dgm:pt>
    <dgm:pt modelId="{34E4EB1E-34C8-462C-8B5D-0E594DF25EB2}" type="parTrans" cxnId="{D2354742-ACDA-4746-8F66-01BACBB341CE}">
      <dgm:prSet/>
      <dgm:spPr/>
      <dgm:t>
        <a:bodyPr/>
        <a:lstStyle/>
        <a:p>
          <a:endParaRPr lang="en-US"/>
        </a:p>
      </dgm:t>
    </dgm:pt>
    <dgm:pt modelId="{49D744CE-B265-4EA5-8571-1AF2E5D4642D}" type="sibTrans" cxnId="{D2354742-ACDA-4746-8F66-01BACBB341CE}">
      <dgm:prSet/>
      <dgm:spPr/>
      <dgm:t>
        <a:bodyPr/>
        <a:lstStyle/>
        <a:p>
          <a:endParaRPr lang="en-US"/>
        </a:p>
      </dgm:t>
    </dgm:pt>
    <dgm:pt modelId="{5B5FFCD2-A007-4232-98D9-27B88CC1D7C0}">
      <dgm:prSet/>
      <dgm:spPr/>
      <dgm:t>
        <a:bodyPr/>
        <a:lstStyle/>
        <a:p>
          <a:r>
            <a:rPr lang="en-US"/>
            <a:t>Travel </a:t>
          </a:r>
          <a:endParaRPr lang="en-US" dirty="0"/>
        </a:p>
      </dgm:t>
    </dgm:pt>
    <dgm:pt modelId="{92F16DAA-00EE-4008-8DB0-E1265C26A09F}" type="parTrans" cxnId="{7D002BC0-6C3A-4CB5-BD83-7A2C95CAD1FC}">
      <dgm:prSet/>
      <dgm:spPr/>
      <dgm:t>
        <a:bodyPr/>
        <a:lstStyle/>
        <a:p>
          <a:endParaRPr lang="en-US"/>
        </a:p>
      </dgm:t>
    </dgm:pt>
    <dgm:pt modelId="{191EBF2C-4A05-4D49-94FE-796BE1AF384B}" type="sibTrans" cxnId="{7D002BC0-6C3A-4CB5-BD83-7A2C95CAD1FC}">
      <dgm:prSet/>
      <dgm:spPr/>
      <dgm:t>
        <a:bodyPr/>
        <a:lstStyle/>
        <a:p>
          <a:endParaRPr lang="en-US"/>
        </a:p>
      </dgm:t>
    </dgm:pt>
    <dgm:pt modelId="{67E9C5CC-C909-4921-9E6A-D79A86D05D28}">
      <dgm:prSet/>
      <dgm:spPr/>
      <dgm:t>
        <a:bodyPr/>
        <a:lstStyle/>
        <a:p>
          <a:r>
            <a:rPr lang="en-US"/>
            <a:t>Can help reduce wide blood glucose swings-high or low</a:t>
          </a:r>
          <a:endParaRPr lang="en-US" dirty="0"/>
        </a:p>
      </dgm:t>
    </dgm:pt>
    <dgm:pt modelId="{751B9463-0B8C-4362-B94F-2F5EF2AA0BEB}" type="parTrans" cxnId="{B8F36C78-16EF-401F-95C5-A7EC1DE8F29F}">
      <dgm:prSet/>
      <dgm:spPr/>
      <dgm:t>
        <a:bodyPr/>
        <a:lstStyle/>
        <a:p>
          <a:endParaRPr lang="en-US"/>
        </a:p>
      </dgm:t>
    </dgm:pt>
    <dgm:pt modelId="{C0E7CE9F-6284-4D45-AFCC-937D81D46AE8}" type="sibTrans" cxnId="{B8F36C78-16EF-401F-95C5-A7EC1DE8F29F}">
      <dgm:prSet/>
      <dgm:spPr/>
      <dgm:t>
        <a:bodyPr/>
        <a:lstStyle/>
        <a:p>
          <a:endParaRPr lang="en-US"/>
        </a:p>
      </dgm:t>
    </dgm:pt>
    <dgm:pt modelId="{F585C23B-F282-4FDB-8226-91FF7EB228A3}" type="pres">
      <dgm:prSet presAssocID="{B01C0B50-89FF-4FB6-AEF8-70D3B4E0C960}" presName="diagram" presStyleCnt="0">
        <dgm:presLayoutVars>
          <dgm:dir/>
          <dgm:resizeHandles val="exact"/>
        </dgm:presLayoutVars>
      </dgm:prSet>
      <dgm:spPr/>
    </dgm:pt>
    <dgm:pt modelId="{7E7BA18D-9F65-418A-B5B1-9A0FBABB1572}" type="pres">
      <dgm:prSet presAssocID="{9893CD48-C5DB-4028-858D-F967E2EE54B7}" presName="node" presStyleLbl="node1" presStyleIdx="0" presStyleCnt="7">
        <dgm:presLayoutVars>
          <dgm:bulletEnabled val="1"/>
        </dgm:presLayoutVars>
      </dgm:prSet>
      <dgm:spPr/>
    </dgm:pt>
    <dgm:pt modelId="{F8DD7046-FEAB-43A1-B802-9A43FDF99AA2}" type="pres">
      <dgm:prSet presAssocID="{15D06835-91FD-40A8-95BC-0B86BE26FDF3}" presName="sibTrans" presStyleCnt="0"/>
      <dgm:spPr/>
    </dgm:pt>
    <dgm:pt modelId="{21CC7ABC-9328-467E-AFD2-616EB70E55D9}" type="pres">
      <dgm:prSet presAssocID="{B8C520FA-E6F7-4C2A-847F-1F5AE4F05B8A}" presName="node" presStyleLbl="node1" presStyleIdx="1" presStyleCnt="7">
        <dgm:presLayoutVars>
          <dgm:bulletEnabled val="1"/>
        </dgm:presLayoutVars>
      </dgm:prSet>
      <dgm:spPr/>
    </dgm:pt>
    <dgm:pt modelId="{EF766B06-5567-4F91-9E08-BD778F7BF6C7}" type="pres">
      <dgm:prSet presAssocID="{18B51F97-133E-46B8-A458-354C3342FF76}" presName="sibTrans" presStyleCnt="0"/>
      <dgm:spPr/>
    </dgm:pt>
    <dgm:pt modelId="{6CE1CB04-7396-4DFE-A934-812E32927ACB}" type="pres">
      <dgm:prSet presAssocID="{EB5EBE92-F866-4A67-B172-2BD4FC7E0636}" presName="node" presStyleLbl="node1" presStyleIdx="2" presStyleCnt="7">
        <dgm:presLayoutVars>
          <dgm:bulletEnabled val="1"/>
        </dgm:presLayoutVars>
      </dgm:prSet>
      <dgm:spPr/>
    </dgm:pt>
    <dgm:pt modelId="{DCDD6F96-C6E9-4196-A38D-671C7D9717A1}" type="pres">
      <dgm:prSet presAssocID="{8BF19A77-D839-44CC-BFE0-3274D8EF4E3E}" presName="sibTrans" presStyleCnt="0"/>
      <dgm:spPr/>
    </dgm:pt>
    <dgm:pt modelId="{0FD57D5B-B6BD-4EB2-8D96-402B8329EB89}" type="pres">
      <dgm:prSet presAssocID="{6BA65D8B-DB96-4335-BC6B-BD91BE937FC9}" presName="node" presStyleLbl="node1" presStyleIdx="3" presStyleCnt="7">
        <dgm:presLayoutVars>
          <dgm:bulletEnabled val="1"/>
        </dgm:presLayoutVars>
      </dgm:prSet>
      <dgm:spPr/>
    </dgm:pt>
    <dgm:pt modelId="{3690A79A-334F-420E-BD6E-2C62108BA0EF}" type="pres">
      <dgm:prSet presAssocID="{7CF87F97-9D34-4075-B83B-663A04CA61F5}" presName="sibTrans" presStyleCnt="0"/>
      <dgm:spPr/>
    </dgm:pt>
    <dgm:pt modelId="{4B42F364-DF85-46CA-B787-48F5D157DB2D}" type="pres">
      <dgm:prSet presAssocID="{60FBCA68-D2EC-4EBC-8C85-12B81D43249E}" presName="node" presStyleLbl="node1" presStyleIdx="4" presStyleCnt="7">
        <dgm:presLayoutVars>
          <dgm:bulletEnabled val="1"/>
        </dgm:presLayoutVars>
      </dgm:prSet>
      <dgm:spPr/>
    </dgm:pt>
    <dgm:pt modelId="{6A76C978-B218-4919-900A-535B77F5BEB4}" type="pres">
      <dgm:prSet presAssocID="{CDF6F6E5-EB64-4999-B5EB-C9DB98901CEC}" presName="sibTrans" presStyleCnt="0"/>
      <dgm:spPr/>
    </dgm:pt>
    <dgm:pt modelId="{B45F0E8A-E8C9-47E2-8784-69DD0094BA06}" type="pres">
      <dgm:prSet presAssocID="{FD12F60C-5D7F-47BC-BCC1-C996BAE841AC}" presName="node" presStyleLbl="node1" presStyleIdx="5" presStyleCnt="7">
        <dgm:presLayoutVars>
          <dgm:bulletEnabled val="1"/>
        </dgm:presLayoutVars>
      </dgm:prSet>
      <dgm:spPr/>
    </dgm:pt>
    <dgm:pt modelId="{5C46E46F-BC33-40C8-A8EE-D0107D7CBD31}" type="pres">
      <dgm:prSet presAssocID="{CF8FF260-A360-4969-AE4D-635A997598CF}" presName="sibTrans" presStyleCnt="0"/>
      <dgm:spPr/>
    </dgm:pt>
    <dgm:pt modelId="{BA2BEA69-39A3-43C1-BAAA-45CA4A3BC5EA}" type="pres">
      <dgm:prSet presAssocID="{67E9C5CC-C909-4921-9E6A-D79A86D05D28}" presName="node" presStyleLbl="node1" presStyleIdx="6" presStyleCnt="7">
        <dgm:presLayoutVars>
          <dgm:bulletEnabled val="1"/>
        </dgm:presLayoutVars>
      </dgm:prSet>
      <dgm:spPr/>
    </dgm:pt>
  </dgm:ptLst>
  <dgm:cxnLst>
    <dgm:cxn modelId="{F869FE05-622B-4A77-8ECF-E4CC210CC38B}" srcId="{B01C0B50-89FF-4FB6-AEF8-70D3B4E0C960}" destId="{B8C520FA-E6F7-4C2A-847F-1F5AE4F05B8A}" srcOrd="1" destOrd="0" parTransId="{58FEE3D8-4FC8-45C5-870F-E4C5249203C1}" sibTransId="{18B51F97-133E-46B8-A458-354C3342FF76}"/>
    <dgm:cxn modelId="{B63F7808-1DCF-4969-8D57-AC843AB23632}" type="presOf" srcId="{6BA65D8B-DB96-4335-BC6B-BD91BE937FC9}" destId="{0FD57D5B-B6BD-4EB2-8D96-402B8329EB89}" srcOrd="0" destOrd="0" presId="urn:microsoft.com/office/officeart/2005/8/layout/default"/>
    <dgm:cxn modelId="{8C22A50E-8CBA-436A-B184-7145073D91F5}" type="presOf" srcId="{9893CD48-C5DB-4028-858D-F967E2EE54B7}" destId="{7E7BA18D-9F65-418A-B5B1-9A0FBABB1572}" srcOrd="0" destOrd="0" presId="urn:microsoft.com/office/officeart/2005/8/layout/default"/>
    <dgm:cxn modelId="{4D35B626-D662-462A-A875-2D6103503DAF}" type="presOf" srcId="{FD12F60C-5D7F-47BC-BCC1-C996BAE841AC}" destId="{B45F0E8A-E8C9-47E2-8784-69DD0094BA06}" srcOrd="0" destOrd="0" presId="urn:microsoft.com/office/officeart/2005/8/layout/default"/>
    <dgm:cxn modelId="{945D342D-FF45-4DB0-B611-89261CCF9517}" srcId="{B01C0B50-89FF-4FB6-AEF8-70D3B4E0C960}" destId="{6BA65D8B-DB96-4335-BC6B-BD91BE937FC9}" srcOrd="3" destOrd="0" parTransId="{8D4168F8-9130-4094-823E-FFA9FF5AF7D4}" sibTransId="{7CF87F97-9D34-4075-B83B-663A04CA61F5}"/>
    <dgm:cxn modelId="{FE28AA5F-EC23-45C9-A824-F75DD700DDFF}" srcId="{B01C0B50-89FF-4FB6-AEF8-70D3B4E0C960}" destId="{9893CD48-C5DB-4028-858D-F967E2EE54B7}" srcOrd="0" destOrd="0" parTransId="{92D749F1-474E-4EFC-B44C-23F82ED9B7CB}" sibTransId="{15D06835-91FD-40A8-95BC-0B86BE26FDF3}"/>
    <dgm:cxn modelId="{4BC60F41-2F30-446D-83D5-0EA8E8EFFA3B}" type="presOf" srcId="{8BE5049A-55BA-4153-8E5C-8A3087D2487E}" destId="{B45F0E8A-E8C9-47E2-8784-69DD0094BA06}" srcOrd="0" destOrd="2" presId="urn:microsoft.com/office/officeart/2005/8/layout/default"/>
    <dgm:cxn modelId="{D2354742-ACDA-4746-8F66-01BACBB341CE}" srcId="{FD12F60C-5D7F-47BC-BCC1-C996BAE841AC}" destId="{8BE5049A-55BA-4153-8E5C-8A3087D2487E}" srcOrd="1" destOrd="0" parTransId="{34E4EB1E-34C8-462C-8B5D-0E594DF25EB2}" sibTransId="{49D744CE-B265-4EA5-8571-1AF2E5D4642D}"/>
    <dgm:cxn modelId="{6FD85064-809F-4C8D-81A4-4190DA971A8E}" type="presOf" srcId="{B01C0B50-89FF-4FB6-AEF8-70D3B4E0C960}" destId="{F585C23B-F282-4FDB-8226-91FF7EB228A3}" srcOrd="0" destOrd="0" presId="urn:microsoft.com/office/officeart/2005/8/layout/default"/>
    <dgm:cxn modelId="{BBE9F14B-6262-48FC-AB6E-8D7EC7A9E156}" srcId="{FD12F60C-5D7F-47BC-BCC1-C996BAE841AC}" destId="{0B30C431-513B-4B6B-8AA8-15969B8EBB34}" srcOrd="0" destOrd="0" parTransId="{163898D7-D0B5-4739-A007-68CE12371A47}" sibTransId="{D08FAA24-C779-4CCA-8548-F3D95F9AA726}"/>
    <dgm:cxn modelId="{B659A577-B95A-4F46-BDD6-14B9EC4DCC27}" type="presOf" srcId="{EB5EBE92-F866-4A67-B172-2BD4FC7E0636}" destId="{6CE1CB04-7396-4DFE-A934-812E32927ACB}" srcOrd="0" destOrd="0" presId="urn:microsoft.com/office/officeart/2005/8/layout/default"/>
    <dgm:cxn modelId="{B8F36C78-16EF-401F-95C5-A7EC1DE8F29F}" srcId="{B01C0B50-89FF-4FB6-AEF8-70D3B4E0C960}" destId="{67E9C5CC-C909-4921-9E6A-D79A86D05D28}" srcOrd="6" destOrd="0" parTransId="{751B9463-0B8C-4362-B94F-2F5EF2AA0BEB}" sibTransId="{C0E7CE9F-6284-4D45-AFCC-937D81D46AE8}"/>
    <dgm:cxn modelId="{27ED687A-845D-412E-9FE9-A7C93AD2FA01}" srcId="{B01C0B50-89FF-4FB6-AEF8-70D3B4E0C960}" destId="{60FBCA68-D2EC-4EBC-8C85-12B81D43249E}" srcOrd="4" destOrd="0" parTransId="{0252D1E5-ADF9-4B81-BEBF-5B0B16A8D95E}" sibTransId="{CDF6F6E5-EB64-4999-B5EB-C9DB98901CEC}"/>
    <dgm:cxn modelId="{7592138C-D62C-4B3B-8940-B6D14E7D0A1A}" type="presOf" srcId="{B8C520FA-E6F7-4C2A-847F-1F5AE4F05B8A}" destId="{21CC7ABC-9328-467E-AFD2-616EB70E55D9}" srcOrd="0" destOrd="0" presId="urn:microsoft.com/office/officeart/2005/8/layout/default"/>
    <dgm:cxn modelId="{171EF393-9592-42B2-88F5-FBEDABFDB884}" type="presOf" srcId="{5B5FFCD2-A007-4232-98D9-27B88CC1D7C0}" destId="{B45F0E8A-E8C9-47E2-8784-69DD0094BA06}" srcOrd="0" destOrd="3" presId="urn:microsoft.com/office/officeart/2005/8/layout/default"/>
    <dgm:cxn modelId="{6D4E46AA-DCD2-491F-8B4D-9717B29FD844}" srcId="{B01C0B50-89FF-4FB6-AEF8-70D3B4E0C960}" destId="{EB5EBE92-F866-4A67-B172-2BD4FC7E0636}" srcOrd="2" destOrd="0" parTransId="{30483C9C-8D45-429D-9873-09ACC155C9E3}" sibTransId="{8BF19A77-D839-44CC-BFE0-3274D8EF4E3E}"/>
    <dgm:cxn modelId="{7D002BC0-6C3A-4CB5-BD83-7A2C95CAD1FC}" srcId="{FD12F60C-5D7F-47BC-BCC1-C996BAE841AC}" destId="{5B5FFCD2-A007-4232-98D9-27B88CC1D7C0}" srcOrd="2" destOrd="0" parTransId="{92F16DAA-00EE-4008-8DB0-E1265C26A09F}" sibTransId="{191EBF2C-4A05-4D49-94FE-796BE1AF384B}"/>
    <dgm:cxn modelId="{D03C47C6-6042-4A86-8275-A564BFFDEDF9}" type="presOf" srcId="{60FBCA68-D2EC-4EBC-8C85-12B81D43249E}" destId="{4B42F364-DF85-46CA-B787-48F5D157DB2D}" srcOrd="0" destOrd="0" presId="urn:microsoft.com/office/officeart/2005/8/layout/default"/>
    <dgm:cxn modelId="{479813E0-8046-49C0-8762-4BC177A2822F}" srcId="{B01C0B50-89FF-4FB6-AEF8-70D3B4E0C960}" destId="{FD12F60C-5D7F-47BC-BCC1-C996BAE841AC}" srcOrd="5" destOrd="0" parTransId="{C8777A79-52A5-4CDA-B51E-198E36B85583}" sibTransId="{CF8FF260-A360-4969-AE4D-635A997598CF}"/>
    <dgm:cxn modelId="{82C8FCE3-6F3C-49AD-A407-7DF6B28DDCE9}" type="presOf" srcId="{67E9C5CC-C909-4921-9E6A-D79A86D05D28}" destId="{BA2BEA69-39A3-43C1-BAAA-45CA4A3BC5EA}" srcOrd="0" destOrd="0" presId="urn:microsoft.com/office/officeart/2005/8/layout/default"/>
    <dgm:cxn modelId="{D9F3B2FF-61BC-4BF0-9EB6-DBFFB4692A40}" type="presOf" srcId="{0B30C431-513B-4B6B-8AA8-15969B8EBB34}" destId="{B45F0E8A-E8C9-47E2-8784-69DD0094BA06}" srcOrd="0" destOrd="1" presId="urn:microsoft.com/office/officeart/2005/8/layout/default"/>
    <dgm:cxn modelId="{B3E34395-6BBC-4D70-8BC2-8494D084E19A}" type="presParOf" srcId="{F585C23B-F282-4FDB-8226-91FF7EB228A3}" destId="{7E7BA18D-9F65-418A-B5B1-9A0FBABB1572}" srcOrd="0" destOrd="0" presId="urn:microsoft.com/office/officeart/2005/8/layout/default"/>
    <dgm:cxn modelId="{011002E8-67B4-435E-9870-28FE1BB81A32}" type="presParOf" srcId="{F585C23B-F282-4FDB-8226-91FF7EB228A3}" destId="{F8DD7046-FEAB-43A1-B802-9A43FDF99AA2}" srcOrd="1" destOrd="0" presId="urn:microsoft.com/office/officeart/2005/8/layout/default"/>
    <dgm:cxn modelId="{A12327EB-F476-46D7-8C93-AAE57199789D}" type="presParOf" srcId="{F585C23B-F282-4FDB-8226-91FF7EB228A3}" destId="{21CC7ABC-9328-467E-AFD2-616EB70E55D9}" srcOrd="2" destOrd="0" presId="urn:microsoft.com/office/officeart/2005/8/layout/default"/>
    <dgm:cxn modelId="{3F2F8D38-0F70-488F-9C16-B643CDD9EB56}" type="presParOf" srcId="{F585C23B-F282-4FDB-8226-91FF7EB228A3}" destId="{EF766B06-5567-4F91-9E08-BD778F7BF6C7}" srcOrd="3" destOrd="0" presId="urn:microsoft.com/office/officeart/2005/8/layout/default"/>
    <dgm:cxn modelId="{BD3CC104-C1DF-4872-90FB-64A99F0FB7AC}" type="presParOf" srcId="{F585C23B-F282-4FDB-8226-91FF7EB228A3}" destId="{6CE1CB04-7396-4DFE-A934-812E32927ACB}" srcOrd="4" destOrd="0" presId="urn:microsoft.com/office/officeart/2005/8/layout/default"/>
    <dgm:cxn modelId="{CC17BC67-146A-46ED-97A9-F8FCD043A6F9}" type="presParOf" srcId="{F585C23B-F282-4FDB-8226-91FF7EB228A3}" destId="{DCDD6F96-C6E9-4196-A38D-671C7D9717A1}" srcOrd="5" destOrd="0" presId="urn:microsoft.com/office/officeart/2005/8/layout/default"/>
    <dgm:cxn modelId="{AB2F12FC-398B-4CB4-9B40-A0DA5A184328}" type="presParOf" srcId="{F585C23B-F282-4FDB-8226-91FF7EB228A3}" destId="{0FD57D5B-B6BD-4EB2-8D96-402B8329EB89}" srcOrd="6" destOrd="0" presId="urn:microsoft.com/office/officeart/2005/8/layout/default"/>
    <dgm:cxn modelId="{4813B7B4-C25F-42C5-B34D-D7D886AF9DBE}" type="presParOf" srcId="{F585C23B-F282-4FDB-8226-91FF7EB228A3}" destId="{3690A79A-334F-420E-BD6E-2C62108BA0EF}" srcOrd="7" destOrd="0" presId="urn:microsoft.com/office/officeart/2005/8/layout/default"/>
    <dgm:cxn modelId="{A992079F-3E75-4C96-AABD-39FAC2E264A8}" type="presParOf" srcId="{F585C23B-F282-4FDB-8226-91FF7EB228A3}" destId="{4B42F364-DF85-46CA-B787-48F5D157DB2D}" srcOrd="8" destOrd="0" presId="urn:microsoft.com/office/officeart/2005/8/layout/default"/>
    <dgm:cxn modelId="{99D90879-996C-45DF-B9E0-6AAE4DB2E93B}" type="presParOf" srcId="{F585C23B-F282-4FDB-8226-91FF7EB228A3}" destId="{6A76C978-B218-4919-900A-535B77F5BEB4}" srcOrd="9" destOrd="0" presId="urn:microsoft.com/office/officeart/2005/8/layout/default"/>
    <dgm:cxn modelId="{78BB6FB3-A957-4196-828A-9E8B614E91B5}" type="presParOf" srcId="{F585C23B-F282-4FDB-8226-91FF7EB228A3}" destId="{B45F0E8A-E8C9-47E2-8784-69DD0094BA06}" srcOrd="10" destOrd="0" presId="urn:microsoft.com/office/officeart/2005/8/layout/default"/>
    <dgm:cxn modelId="{6DB391A9-FE20-4996-8462-244B072D1F6E}" type="presParOf" srcId="{F585C23B-F282-4FDB-8226-91FF7EB228A3}" destId="{5C46E46F-BC33-40C8-A8EE-D0107D7CBD31}" srcOrd="11" destOrd="0" presId="urn:microsoft.com/office/officeart/2005/8/layout/default"/>
    <dgm:cxn modelId="{57C73111-B82A-4E8A-9DC4-40FCD06832EB}" type="presParOf" srcId="{F585C23B-F282-4FDB-8226-91FF7EB228A3}" destId="{BA2BEA69-39A3-43C1-BAAA-45CA4A3BC5EA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7F4723F-F384-4203-A637-F1797685E77E}" type="doc">
      <dgm:prSet loTypeId="urn:microsoft.com/office/officeart/2005/8/layout/default" loCatId="list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en-US"/>
        </a:p>
      </dgm:t>
    </dgm:pt>
    <dgm:pt modelId="{E915A410-7FC2-4F70-AD97-88E5864B17A4}">
      <dgm:prSet phldrT="[Text]"/>
      <dgm:spPr/>
      <dgm:t>
        <a:bodyPr/>
        <a:lstStyle/>
        <a:p>
          <a:r>
            <a:rPr lang="en-US" dirty="0"/>
            <a:t>Requires problem solving skills </a:t>
          </a:r>
        </a:p>
      </dgm:t>
    </dgm:pt>
    <dgm:pt modelId="{9F829112-5ECE-48D4-A2AA-EC5EA62040B9}" type="parTrans" cxnId="{FC0145F5-F7F2-4896-980A-062DCD32B52D}">
      <dgm:prSet/>
      <dgm:spPr/>
      <dgm:t>
        <a:bodyPr/>
        <a:lstStyle/>
        <a:p>
          <a:endParaRPr lang="en-US"/>
        </a:p>
      </dgm:t>
    </dgm:pt>
    <dgm:pt modelId="{5AF224BE-0A1B-4765-9A2F-74B847401367}" type="sibTrans" cxnId="{FC0145F5-F7F2-4896-980A-062DCD32B52D}">
      <dgm:prSet/>
      <dgm:spPr/>
      <dgm:t>
        <a:bodyPr/>
        <a:lstStyle/>
        <a:p>
          <a:endParaRPr lang="en-US"/>
        </a:p>
      </dgm:t>
    </dgm:pt>
    <dgm:pt modelId="{C89B8B0D-B30F-4526-9E4F-B5B56D3F3EB9}">
      <dgm:prSet/>
      <dgm:spPr/>
      <dgm:t>
        <a:bodyPr/>
        <a:lstStyle/>
        <a:p>
          <a:r>
            <a:rPr lang="en-US" b="1"/>
            <a:t>Higher risk of Diabetic Ketoacidosis (DKA)</a:t>
          </a:r>
          <a:endParaRPr lang="en-US" dirty="0"/>
        </a:p>
      </dgm:t>
    </dgm:pt>
    <dgm:pt modelId="{B14E5786-2153-47B5-AF04-3DE63F812B50}" type="parTrans" cxnId="{8C2BEA77-A8F5-4BF4-A8D1-2947E2ADC6CD}">
      <dgm:prSet/>
      <dgm:spPr/>
      <dgm:t>
        <a:bodyPr/>
        <a:lstStyle/>
        <a:p>
          <a:endParaRPr lang="en-US"/>
        </a:p>
      </dgm:t>
    </dgm:pt>
    <dgm:pt modelId="{4564DBC1-3404-4C4B-AE07-ECD5CC50C10A}" type="sibTrans" cxnId="{8C2BEA77-A8F5-4BF4-A8D1-2947E2ADC6CD}">
      <dgm:prSet/>
      <dgm:spPr/>
      <dgm:t>
        <a:bodyPr/>
        <a:lstStyle/>
        <a:p>
          <a:endParaRPr lang="en-US"/>
        </a:p>
      </dgm:t>
    </dgm:pt>
    <dgm:pt modelId="{66246E15-5C6C-492E-993F-B08A5068C4EB}">
      <dgm:prSet/>
      <dgm:spPr/>
      <dgm:t>
        <a:bodyPr/>
        <a:lstStyle/>
        <a:p>
          <a:r>
            <a:rPr lang="en-US" dirty="0"/>
            <a:t>Expensive</a:t>
          </a:r>
        </a:p>
      </dgm:t>
    </dgm:pt>
    <dgm:pt modelId="{358202A1-B9DD-4337-9D0D-1FFDFB218B41}" type="parTrans" cxnId="{866DCE07-47BD-46F6-A111-46F09D52686E}">
      <dgm:prSet/>
      <dgm:spPr/>
      <dgm:t>
        <a:bodyPr/>
        <a:lstStyle/>
        <a:p>
          <a:endParaRPr lang="en-US"/>
        </a:p>
      </dgm:t>
    </dgm:pt>
    <dgm:pt modelId="{7D5E131A-4928-4BD9-83B5-BB4EFD8794D5}" type="sibTrans" cxnId="{866DCE07-47BD-46F6-A111-46F09D52686E}">
      <dgm:prSet/>
      <dgm:spPr/>
      <dgm:t>
        <a:bodyPr/>
        <a:lstStyle/>
        <a:p>
          <a:endParaRPr lang="en-US"/>
        </a:p>
      </dgm:t>
    </dgm:pt>
    <dgm:pt modelId="{C0735576-CE5B-485E-86B4-FE6521FDEFC9}">
      <dgm:prSet/>
      <dgm:spPr/>
      <dgm:t>
        <a:bodyPr/>
        <a:lstStyle/>
        <a:p>
          <a:r>
            <a:rPr lang="en-US"/>
            <a:t>Requires training and mastering new skills</a:t>
          </a:r>
          <a:endParaRPr lang="en-US" dirty="0"/>
        </a:p>
      </dgm:t>
    </dgm:pt>
    <dgm:pt modelId="{81CD47D2-523C-4385-A6ED-2D4386E5EA46}" type="parTrans" cxnId="{BFB52568-2C52-4CFF-980F-9118F5E10812}">
      <dgm:prSet/>
      <dgm:spPr/>
      <dgm:t>
        <a:bodyPr/>
        <a:lstStyle/>
        <a:p>
          <a:endParaRPr lang="en-US"/>
        </a:p>
      </dgm:t>
    </dgm:pt>
    <dgm:pt modelId="{A30160E8-5A6E-47AA-8173-DA0D8E349471}" type="sibTrans" cxnId="{BFB52568-2C52-4CFF-980F-9118F5E10812}">
      <dgm:prSet/>
      <dgm:spPr/>
      <dgm:t>
        <a:bodyPr/>
        <a:lstStyle/>
        <a:p>
          <a:endParaRPr lang="en-US"/>
        </a:p>
      </dgm:t>
    </dgm:pt>
    <dgm:pt modelId="{053BB535-D891-41CD-9CF7-9BAF7FF846CC}">
      <dgm:prSet/>
      <dgm:spPr/>
      <dgm:t>
        <a:bodyPr/>
        <a:lstStyle/>
        <a:p>
          <a:r>
            <a:rPr lang="en-US"/>
            <a:t>Some people may feel “chained to diabetes”</a:t>
          </a:r>
          <a:endParaRPr lang="en-US" dirty="0"/>
        </a:p>
      </dgm:t>
    </dgm:pt>
    <dgm:pt modelId="{3CD17A03-69F9-4E0E-9806-D16253290D67}" type="parTrans" cxnId="{77F3125A-88DE-4A6A-94E9-1869F2CFA107}">
      <dgm:prSet/>
      <dgm:spPr/>
      <dgm:t>
        <a:bodyPr/>
        <a:lstStyle/>
        <a:p>
          <a:endParaRPr lang="en-US"/>
        </a:p>
      </dgm:t>
    </dgm:pt>
    <dgm:pt modelId="{56B9F798-21A2-4E9A-B5FE-0CEC67A9987D}" type="sibTrans" cxnId="{77F3125A-88DE-4A6A-94E9-1869F2CFA107}">
      <dgm:prSet/>
      <dgm:spPr/>
      <dgm:t>
        <a:bodyPr/>
        <a:lstStyle/>
        <a:p>
          <a:endParaRPr lang="en-US"/>
        </a:p>
      </dgm:t>
    </dgm:pt>
    <dgm:pt modelId="{A8D3D329-18BB-404F-A28D-76F128702325}">
      <dgm:prSet/>
      <dgm:spPr/>
      <dgm:t>
        <a:bodyPr/>
        <a:lstStyle/>
        <a:p>
          <a:r>
            <a:rPr lang="en-US"/>
            <a:t>Requires planning  for supplies and equipment maintenance</a:t>
          </a:r>
          <a:endParaRPr lang="en-US" dirty="0"/>
        </a:p>
      </dgm:t>
    </dgm:pt>
    <dgm:pt modelId="{A6C9E575-E86B-408E-8A27-98D14B4BCDB4}" type="parTrans" cxnId="{3B6A10D7-7B39-48A5-918B-FFFC55AFF65F}">
      <dgm:prSet/>
      <dgm:spPr/>
      <dgm:t>
        <a:bodyPr/>
        <a:lstStyle/>
        <a:p>
          <a:endParaRPr lang="en-US"/>
        </a:p>
      </dgm:t>
    </dgm:pt>
    <dgm:pt modelId="{F4D0996C-06A9-41E7-83F2-A1905DEDAD46}" type="sibTrans" cxnId="{3B6A10D7-7B39-48A5-918B-FFFC55AFF65F}">
      <dgm:prSet/>
      <dgm:spPr/>
      <dgm:t>
        <a:bodyPr/>
        <a:lstStyle/>
        <a:p>
          <a:endParaRPr lang="en-US"/>
        </a:p>
      </dgm:t>
    </dgm:pt>
    <dgm:pt modelId="{EF1445D9-0DDE-4C48-8126-20F86B70F3A8}">
      <dgm:prSet/>
      <dgm:spPr/>
      <dgm:t>
        <a:bodyPr/>
        <a:lstStyle/>
        <a:p>
          <a:r>
            <a:rPr lang="en-US"/>
            <a:t>Improved blood sugars may = weight gain</a:t>
          </a:r>
          <a:endParaRPr lang="en-US" dirty="0"/>
        </a:p>
      </dgm:t>
    </dgm:pt>
    <dgm:pt modelId="{3482E2C3-149A-46C7-B7FA-EF89DF49DC0F}" type="parTrans" cxnId="{B7FBF6FB-204D-4335-9676-FD05ECA04A9E}">
      <dgm:prSet/>
      <dgm:spPr/>
      <dgm:t>
        <a:bodyPr/>
        <a:lstStyle/>
        <a:p>
          <a:endParaRPr lang="en-US"/>
        </a:p>
      </dgm:t>
    </dgm:pt>
    <dgm:pt modelId="{76911ADD-AA18-4769-A402-32A1C1D986A0}" type="sibTrans" cxnId="{B7FBF6FB-204D-4335-9676-FD05ECA04A9E}">
      <dgm:prSet/>
      <dgm:spPr/>
      <dgm:t>
        <a:bodyPr/>
        <a:lstStyle/>
        <a:p>
          <a:endParaRPr lang="en-US"/>
        </a:p>
      </dgm:t>
    </dgm:pt>
    <dgm:pt modelId="{12D6BD20-230C-4580-A91D-6B6E5FEF14CA}" type="pres">
      <dgm:prSet presAssocID="{A7F4723F-F384-4203-A637-F1797685E77E}" presName="diagram" presStyleCnt="0">
        <dgm:presLayoutVars>
          <dgm:dir/>
          <dgm:resizeHandles val="exact"/>
        </dgm:presLayoutVars>
      </dgm:prSet>
      <dgm:spPr/>
    </dgm:pt>
    <dgm:pt modelId="{E8A8F9E5-E9E7-4055-8382-9F63177D51F4}" type="pres">
      <dgm:prSet presAssocID="{E915A410-7FC2-4F70-AD97-88E5864B17A4}" presName="node" presStyleLbl="node1" presStyleIdx="0" presStyleCnt="7">
        <dgm:presLayoutVars>
          <dgm:bulletEnabled val="1"/>
        </dgm:presLayoutVars>
      </dgm:prSet>
      <dgm:spPr/>
    </dgm:pt>
    <dgm:pt modelId="{B1C8AEB1-CADA-4ACF-AAB2-262ACEC2665A}" type="pres">
      <dgm:prSet presAssocID="{5AF224BE-0A1B-4765-9A2F-74B847401367}" presName="sibTrans" presStyleCnt="0"/>
      <dgm:spPr/>
    </dgm:pt>
    <dgm:pt modelId="{1ACBDADC-4048-45A7-BAAF-850E0D6A4967}" type="pres">
      <dgm:prSet presAssocID="{C89B8B0D-B30F-4526-9E4F-B5B56D3F3EB9}" presName="node" presStyleLbl="node1" presStyleIdx="1" presStyleCnt="7">
        <dgm:presLayoutVars>
          <dgm:bulletEnabled val="1"/>
        </dgm:presLayoutVars>
      </dgm:prSet>
      <dgm:spPr/>
    </dgm:pt>
    <dgm:pt modelId="{AACF5B57-0EC1-4F59-8E5E-5C498DA109B5}" type="pres">
      <dgm:prSet presAssocID="{4564DBC1-3404-4C4B-AE07-ECD5CC50C10A}" presName="sibTrans" presStyleCnt="0"/>
      <dgm:spPr/>
    </dgm:pt>
    <dgm:pt modelId="{34FCB24A-993F-4D4E-8979-CCA5F0263108}" type="pres">
      <dgm:prSet presAssocID="{66246E15-5C6C-492E-993F-B08A5068C4EB}" presName="node" presStyleLbl="node1" presStyleIdx="2" presStyleCnt="7">
        <dgm:presLayoutVars>
          <dgm:bulletEnabled val="1"/>
        </dgm:presLayoutVars>
      </dgm:prSet>
      <dgm:spPr/>
    </dgm:pt>
    <dgm:pt modelId="{A4F64375-581B-43A0-BEFB-163E16BEBF9E}" type="pres">
      <dgm:prSet presAssocID="{7D5E131A-4928-4BD9-83B5-BB4EFD8794D5}" presName="sibTrans" presStyleCnt="0"/>
      <dgm:spPr/>
    </dgm:pt>
    <dgm:pt modelId="{B12F49B0-A803-4D71-B544-02E9AF7FCA4D}" type="pres">
      <dgm:prSet presAssocID="{C0735576-CE5B-485E-86B4-FE6521FDEFC9}" presName="node" presStyleLbl="node1" presStyleIdx="3" presStyleCnt="7">
        <dgm:presLayoutVars>
          <dgm:bulletEnabled val="1"/>
        </dgm:presLayoutVars>
      </dgm:prSet>
      <dgm:spPr/>
    </dgm:pt>
    <dgm:pt modelId="{9FB09388-3FE0-4826-AA85-35153E0E3B91}" type="pres">
      <dgm:prSet presAssocID="{A30160E8-5A6E-47AA-8173-DA0D8E349471}" presName="sibTrans" presStyleCnt="0"/>
      <dgm:spPr/>
    </dgm:pt>
    <dgm:pt modelId="{66175691-2EEC-4E7F-B4F4-1E3ED2A870F6}" type="pres">
      <dgm:prSet presAssocID="{053BB535-D891-41CD-9CF7-9BAF7FF846CC}" presName="node" presStyleLbl="node1" presStyleIdx="4" presStyleCnt="7">
        <dgm:presLayoutVars>
          <dgm:bulletEnabled val="1"/>
        </dgm:presLayoutVars>
      </dgm:prSet>
      <dgm:spPr/>
    </dgm:pt>
    <dgm:pt modelId="{28C1819A-BE3D-4B9A-A717-A3D3765BB71E}" type="pres">
      <dgm:prSet presAssocID="{56B9F798-21A2-4E9A-B5FE-0CEC67A9987D}" presName="sibTrans" presStyleCnt="0"/>
      <dgm:spPr/>
    </dgm:pt>
    <dgm:pt modelId="{8093B280-9210-4F43-94CA-22504EDEE420}" type="pres">
      <dgm:prSet presAssocID="{A8D3D329-18BB-404F-A28D-76F128702325}" presName="node" presStyleLbl="node1" presStyleIdx="5" presStyleCnt="7">
        <dgm:presLayoutVars>
          <dgm:bulletEnabled val="1"/>
        </dgm:presLayoutVars>
      </dgm:prSet>
      <dgm:spPr/>
    </dgm:pt>
    <dgm:pt modelId="{97690C76-8427-4BF0-8BE5-E8621B5E1CD2}" type="pres">
      <dgm:prSet presAssocID="{F4D0996C-06A9-41E7-83F2-A1905DEDAD46}" presName="sibTrans" presStyleCnt="0"/>
      <dgm:spPr/>
    </dgm:pt>
    <dgm:pt modelId="{6D4CF1F9-0BCE-4AF7-9FE5-CA41F5DBEB53}" type="pres">
      <dgm:prSet presAssocID="{EF1445D9-0DDE-4C48-8126-20F86B70F3A8}" presName="node" presStyleLbl="node1" presStyleIdx="6" presStyleCnt="7">
        <dgm:presLayoutVars>
          <dgm:bulletEnabled val="1"/>
        </dgm:presLayoutVars>
      </dgm:prSet>
      <dgm:spPr/>
    </dgm:pt>
  </dgm:ptLst>
  <dgm:cxnLst>
    <dgm:cxn modelId="{866DCE07-47BD-46F6-A111-46F09D52686E}" srcId="{A7F4723F-F384-4203-A637-F1797685E77E}" destId="{66246E15-5C6C-492E-993F-B08A5068C4EB}" srcOrd="2" destOrd="0" parTransId="{358202A1-B9DD-4337-9D0D-1FFDFB218B41}" sibTransId="{7D5E131A-4928-4BD9-83B5-BB4EFD8794D5}"/>
    <dgm:cxn modelId="{DF5D700C-635C-4FDA-8D6E-E6BB705D3A2B}" type="presOf" srcId="{A8D3D329-18BB-404F-A28D-76F128702325}" destId="{8093B280-9210-4F43-94CA-22504EDEE420}" srcOrd="0" destOrd="0" presId="urn:microsoft.com/office/officeart/2005/8/layout/default"/>
    <dgm:cxn modelId="{777F0510-68FE-4020-9C38-E9698594D5FC}" type="presOf" srcId="{053BB535-D891-41CD-9CF7-9BAF7FF846CC}" destId="{66175691-2EEC-4E7F-B4F4-1E3ED2A870F6}" srcOrd="0" destOrd="0" presId="urn:microsoft.com/office/officeart/2005/8/layout/default"/>
    <dgm:cxn modelId="{E315FD12-E533-48E7-BABF-EC600FF57FF8}" type="presOf" srcId="{E915A410-7FC2-4F70-AD97-88E5864B17A4}" destId="{E8A8F9E5-E9E7-4055-8382-9F63177D51F4}" srcOrd="0" destOrd="0" presId="urn:microsoft.com/office/officeart/2005/8/layout/default"/>
    <dgm:cxn modelId="{70DA2E30-D157-4920-87CF-E59E8B3B92A7}" type="presOf" srcId="{A7F4723F-F384-4203-A637-F1797685E77E}" destId="{12D6BD20-230C-4580-A91D-6B6E5FEF14CA}" srcOrd="0" destOrd="0" presId="urn:microsoft.com/office/officeart/2005/8/layout/default"/>
    <dgm:cxn modelId="{BFB52568-2C52-4CFF-980F-9118F5E10812}" srcId="{A7F4723F-F384-4203-A637-F1797685E77E}" destId="{C0735576-CE5B-485E-86B4-FE6521FDEFC9}" srcOrd="3" destOrd="0" parTransId="{81CD47D2-523C-4385-A6ED-2D4386E5EA46}" sibTransId="{A30160E8-5A6E-47AA-8173-DA0D8E349471}"/>
    <dgm:cxn modelId="{8C2BEA77-A8F5-4BF4-A8D1-2947E2ADC6CD}" srcId="{A7F4723F-F384-4203-A637-F1797685E77E}" destId="{C89B8B0D-B30F-4526-9E4F-B5B56D3F3EB9}" srcOrd="1" destOrd="0" parTransId="{B14E5786-2153-47B5-AF04-3DE63F812B50}" sibTransId="{4564DBC1-3404-4C4B-AE07-ECD5CC50C10A}"/>
    <dgm:cxn modelId="{77F3125A-88DE-4A6A-94E9-1869F2CFA107}" srcId="{A7F4723F-F384-4203-A637-F1797685E77E}" destId="{053BB535-D891-41CD-9CF7-9BAF7FF846CC}" srcOrd="4" destOrd="0" parTransId="{3CD17A03-69F9-4E0E-9806-D16253290D67}" sibTransId="{56B9F798-21A2-4E9A-B5FE-0CEC67A9987D}"/>
    <dgm:cxn modelId="{6B8997CA-CF1A-4B53-A59A-92B8FC5A41D7}" type="presOf" srcId="{C0735576-CE5B-485E-86B4-FE6521FDEFC9}" destId="{B12F49B0-A803-4D71-B544-02E9AF7FCA4D}" srcOrd="0" destOrd="0" presId="urn:microsoft.com/office/officeart/2005/8/layout/default"/>
    <dgm:cxn modelId="{6F86E3CE-5375-48E6-979A-F97681BF01C5}" type="presOf" srcId="{C89B8B0D-B30F-4526-9E4F-B5B56D3F3EB9}" destId="{1ACBDADC-4048-45A7-BAAF-850E0D6A4967}" srcOrd="0" destOrd="0" presId="urn:microsoft.com/office/officeart/2005/8/layout/default"/>
    <dgm:cxn modelId="{3B6A10D7-7B39-48A5-918B-FFFC55AFF65F}" srcId="{A7F4723F-F384-4203-A637-F1797685E77E}" destId="{A8D3D329-18BB-404F-A28D-76F128702325}" srcOrd="5" destOrd="0" parTransId="{A6C9E575-E86B-408E-8A27-98D14B4BCDB4}" sibTransId="{F4D0996C-06A9-41E7-83F2-A1905DEDAD46}"/>
    <dgm:cxn modelId="{C02D25EF-70B4-4D4B-8ABA-1BE5FA9C0ABA}" type="presOf" srcId="{EF1445D9-0DDE-4C48-8126-20F86B70F3A8}" destId="{6D4CF1F9-0BCE-4AF7-9FE5-CA41F5DBEB53}" srcOrd="0" destOrd="0" presId="urn:microsoft.com/office/officeart/2005/8/layout/default"/>
    <dgm:cxn modelId="{FC0145F5-F7F2-4896-980A-062DCD32B52D}" srcId="{A7F4723F-F384-4203-A637-F1797685E77E}" destId="{E915A410-7FC2-4F70-AD97-88E5864B17A4}" srcOrd="0" destOrd="0" parTransId="{9F829112-5ECE-48D4-A2AA-EC5EA62040B9}" sibTransId="{5AF224BE-0A1B-4765-9A2F-74B847401367}"/>
    <dgm:cxn modelId="{C5659BF6-603A-4FDE-98B7-0B1E9B2FF79A}" type="presOf" srcId="{66246E15-5C6C-492E-993F-B08A5068C4EB}" destId="{34FCB24A-993F-4D4E-8979-CCA5F0263108}" srcOrd="0" destOrd="0" presId="urn:microsoft.com/office/officeart/2005/8/layout/default"/>
    <dgm:cxn modelId="{B7FBF6FB-204D-4335-9676-FD05ECA04A9E}" srcId="{A7F4723F-F384-4203-A637-F1797685E77E}" destId="{EF1445D9-0DDE-4C48-8126-20F86B70F3A8}" srcOrd="6" destOrd="0" parTransId="{3482E2C3-149A-46C7-B7FA-EF89DF49DC0F}" sibTransId="{76911ADD-AA18-4769-A402-32A1C1D986A0}"/>
    <dgm:cxn modelId="{10554F12-1FBA-4B92-ADB8-4074371BD1BD}" type="presParOf" srcId="{12D6BD20-230C-4580-A91D-6B6E5FEF14CA}" destId="{E8A8F9E5-E9E7-4055-8382-9F63177D51F4}" srcOrd="0" destOrd="0" presId="urn:microsoft.com/office/officeart/2005/8/layout/default"/>
    <dgm:cxn modelId="{DDAA8C5F-3D76-4E80-8283-70C71284905F}" type="presParOf" srcId="{12D6BD20-230C-4580-A91D-6B6E5FEF14CA}" destId="{B1C8AEB1-CADA-4ACF-AAB2-262ACEC2665A}" srcOrd="1" destOrd="0" presId="urn:microsoft.com/office/officeart/2005/8/layout/default"/>
    <dgm:cxn modelId="{87E10A6F-0ABF-42E1-BFF3-82E6E2524702}" type="presParOf" srcId="{12D6BD20-230C-4580-A91D-6B6E5FEF14CA}" destId="{1ACBDADC-4048-45A7-BAAF-850E0D6A4967}" srcOrd="2" destOrd="0" presId="urn:microsoft.com/office/officeart/2005/8/layout/default"/>
    <dgm:cxn modelId="{EEC0E30E-4FF2-4D39-BAB9-4E3C183FD262}" type="presParOf" srcId="{12D6BD20-230C-4580-A91D-6B6E5FEF14CA}" destId="{AACF5B57-0EC1-4F59-8E5E-5C498DA109B5}" srcOrd="3" destOrd="0" presId="urn:microsoft.com/office/officeart/2005/8/layout/default"/>
    <dgm:cxn modelId="{B06A4203-1851-4BB5-84CB-7D6B749AB299}" type="presParOf" srcId="{12D6BD20-230C-4580-A91D-6B6E5FEF14CA}" destId="{34FCB24A-993F-4D4E-8979-CCA5F0263108}" srcOrd="4" destOrd="0" presId="urn:microsoft.com/office/officeart/2005/8/layout/default"/>
    <dgm:cxn modelId="{BB9D1EE1-5237-48B4-B21D-340EBCAC8B7A}" type="presParOf" srcId="{12D6BD20-230C-4580-A91D-6B6E5FEF14CA}" destId="{A4F64375-581B-43A0-BEFB-163E16BEBF9E}" srcOrd="5" destOrd="0" presId="urn:microsoft.com/office/officeart/2005/8/layout/default"/>
    <dgm:cxn modelId="{99B9AC5D-6BBF-49BC-B896-CE803A4C81F6}" type="presParOf" srcId="{12D6BD20-230C-4580-A91D-6B6E5FEF14CA}" destId="{B12F49B0-A803-4D71-B544-02E9AF7FCA4D}" srcOrd="6" destOrd="0" presId="urn:microsoft.com/office/officeart/2005/8/layout/default"/>
    <dgm:cxn modelId="{4AF98756-1B7E-4B9A-B523-377F0E7F44A1}" type="presParOf" srcId="{12D6BD20-230C-4580-A91D-6B6E5FEF14CA}" destId="{9FB09388-3FE0-4826-AA85-35153E0E3B91}" srcOrd="7" destOrd="0" presId="urn:microsoft.com/office/officeart/2005/8/layout/default"/>
    <dgm:cxn modelId="{F62BBDCC-1E34-4194-A3DD-7CE0F817F388}" type="presParOf" srcId="{12D6BD20-230C-4580-A91D-6B6E5FEF14CA}" destId="{66175691-2EEC-4E7F-B4F4-1E3ED2A870F6}" srcOrd="8" destOrd="0" presId="urn:microsoft.com/office/officeart/2005/8/layout/default"/>
    <dgm:cxn modelId="{970E5E3F-CF89-4F3E-BE98-C26B336D7FC3}" type="presParOf" srcId="{12D6BD20-230C-4580-A91D-6B6E5FEF14CA}" destId="{28C1819A-BE3D-4B9A-A717-A3D3765BB71E}" srcOrd="9" destOrd="0" presId="urn:microsoft.com/office/officeart/2005/8/layout/default"/>
    <dgm:cxn modelId="{2873270A-620D-482A-B977-F6F4FD40D00D}" type="presParOf" srcId="{12D6BD20-230C-4580-A91D-6B6E5FEF14CA}" destId="{8093B280-9210-4F43-94CA-22504EDEE420}" srcOrd="10" destOrd="0" presId="urn:microsoft.com/office/officeart/2005/8/layout/default"/>
    <dgm:cxn modelId="{0C588896-0ABD-4315-97DC-C76F3383785B}" type="presParOf" srcId="{12D6BD20-230C-4580-A91D-6B6E5FEF14CA}" destId="{97690C76-8427-4BF0-8BE5-E8621B5E1CD2}" srcOrd="11" destOrd="0" presId="urn:microsoft.com/office/officeart/2005/8/layout/default"/>
    <dgm:cxn modelId="{BF958926-2733-459A-B70F-1902F6584F35}" type="presParOf" srcId="{12D6BD20-230C-4580-A91D-6B6E5FEF14CA}" destId="{6D4CF1F9-0BCE-4AF7-9FE5-CA41F5DBEB53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811DF54E-3436-4B1B-9FE9-1DA2BEB853D8}" type="doc">
      <dgm:prSet loTypeId="urn:microsoft.com/office/officeart/2005/8/layout/pList1" loCatId="list" qsTypeId="urn:microsoft.com/office/officeart/2005/8/quickstyle/simple1" qsCatId="simple" csTypeId="urn:microsoft.com/office/officeart/2005/8/colors/accent2_4" csCatId="accent2" phldr="1"/>
      <dgm:spPr/>
    </dgm:pt>
    <dgm:pt modelId="{D85FFF2E-EF31-412E-A3A9-1A5089C62649}">
      <dgm:prSet phldrT="[Text]"/>
      <dgm:spPr/>
      <dgm:t>
        <a:bodyPr/>
        <a:lstStyle/>
        <a:p>
          <a:r>
            <a:rPr lang="en-US" dirty="0">
              <a:solidFill>
                <a:srgbClr val="50A5AB"/>
              </a:solidFill>
            </a:rPr>
            <a:t>Tslim X2</a:t>
          </a:r>
        </a:p>
      </dgm:t>
    </dgm:pt>
    <dgm:pt modelId="{4BBF3838-A501-497A-A80C-C3A37712E448}" type="parTrans" cxnId="{8D263F6D-5D1C-4F55-90A1-281E970B19B3}">
      <dgm:prSet/>
      <dgm:spPr/>
      <dgm:t>
        <a:bodyPr/>
        <a:lstStyle/>
        <a:p>
          <a:endParaRPr lang="en-US"/>
        </a:p>
      </dgm:t>
    </dgm:pt>
    <dgm:pt modelId="{DF10BFBA-ADDC-47AA-8577-02D513E53713}" type="sibTrans" cxnId="{8D263F6D-5D1C-4F55-90A1-281E970B19B3}">
      <dgm:prSet/>
      <dgm:spPr/>
      <dgm:t>
        <a:bodyPr/>
        <a:lstStyle/>
        <a:p>
          <a:endParaRPr lang="en-US"/>
        </a:p>
      </dgm:t>
    </dgm:pt>
    <dgm:pt modelId="{89FF7F75-BB87-4FEE-82A5-3A4D32DC224F}">
      <dgm:prSet phldrT="[Text]"/>
      <dgm:spPr/>
      <dgm:t>
        <a:bodyPr/>
        <a:lstStyle/>
        <a:p>
          <a:r>
            <a:rPr lang="en-US" dirty="0" err="1">
              <a:solidFill>
                <a:srgbClr val="50A5AB"/>
              </a:solidFill>
            </a:rPr>
            <a:t>Tflex</a:t>
          </a:r>
          <a:endParaRPr lang="en-US" dirty="0">
            <a:solidFill>
              <a:srgbClr val="50A5AB"/>
            </a:solidFill>
          </a:endParaRPr>
        </a:p>
      </dgm:t>
    </dgm:pt>
    <dgm:pt modelId="{FF906234-70EA-4C64-8FD0-498D274C9844}" type="parTrans" cxnId="{FBE7AC08-F2EC-491F-AB1F-366B3FA27242}">
      <dgm:prSet/>
      <dgm:spPr/>
      <dgm:t>
        <a:bodyPr/>
        <a:lstStyle/>
        <a:p>
          <a:endParaRPr lang="en-US"/>
        </a:p>
      </dgm:t>
    </dgm:pt>
    <dgm:pt modelId="{B4DF135F-4DCB-4B91-A339-56B4CC608916}" type="sibTrans" cxnId="{FBE7AC08-F2EC-491F-AB1F-366B3FA27242}">
      <dgm:prSet/>
      <dgm:spPr/>
      <dgm:t>
        <a:bodyPr/>
        <a:lstStyle/>
        <a:p>
          <a:endParaRPr lang="en-US"/>
        </a:p>
      </dgm:t>
    </dgm:pt>
    <dgm:pt modelId="{CB23C0BA-51E9-4B2E-BE31-4BED2723A7BA}">
      <dgm:prSet phldrT="[Text]"/>
      <dgm:spPr/>
      <dgm:t>
        <a:bodyPr/>
        <a:lstStyle/>
        <a:p>
          <a:r>
            <a:rPr lang="en-US" dirty="0" err="1">
              <a:solidFill>
                <a:srgbClr val="50A5AB"/>
              </a:solidFill>
            </a:rPr>
            <a:t>Omnipod</a:t>
          </a:r>
          <a:endParaRPr lang="en-US" dirty="0">
            <a:solidFill>
              <a:srgbClr val="50A5AB"/>
            </a:solidFill>
          </a:endParaRPr>
        </a:p>
      </dgm:t>
    </dgm:pt>
    <dgm:pt modelId="{2A8A72AF-9A7E-43D8-AF62-E52EB251674B}" type="parTrans" cxnId="{9A42052A-6EE6-4D8F-BC1C-21F4A1A7CAA1}">
      <dgm:prSet/>
      <dgm:spPr/>
      <dgm:t>
        <a:bodyPr/>
        <a:lstStyle/>
        <a:p>
          <a:endParaRPr lang="en-US"/>
        </a:p>
      </dgm:t>
    </dgm:pt>
    <dgm:pt modelId="{C725EAAC-D0B2-44F5-A2F8-5AD0B167D03A}" type="sibTrans" cxnId="{9A42052A-6EE6-4D8F-BC1C-21F4A1A7CAA1}">
      <dgm:prSet/>
      <dgm:spPr/>
      <dgm:t>
        <a:bodyPr/>
        <a:lstStyle/>
        <a:p>
          <a:endParaRPr lang="en-US"/>
        </a:p>
      </dgm:t>
    </dgm:pt>
    <dgm:pt modelId="{941B3173-D000-413E-A3A5-9A68E746192C}">
      <dgm:prSet phldrT="[Text]"/>
      <dgm:spPr/>
      <dgm:t>
        <a:bodyPr/>
        <a:lstStyle/>
        <a:p>
          <a:r>
            <a:rPr lang="en-US" dirty="0">
              <a:solidFill>
                <a:srgbClr val="50A5AB"/>
              </a:solidFill>
            </a:rPr>
            <a:t>Animas </a:t>
          </a:r>
        </a:p>
      </dgm:t>
    </dgm:pt>
    <dgm:pt modelId="{F567FF2F-E8BA-4454-B183-71D95C5EEBAD}" type="parTrans" cxnId="{ACA48C8B-D2C2-429B-A1DF-555DF13E65CB}">
      <dgm:prSet/>
      <dgm:spPr/>
      <dgm:t>
        <a:bodyPr/>
        <a:lstStyle/>
        <a:p>
          <a:endParaRPr lang="en-US"/>
        </a:p>
      </dgm:t>
    </dgm:pt>
    <dgm:pt modelId="{BED9F34F-44A8-4303-A95C-53D66A6483CC}" type="sibTrans" cxnId="{ACA48C8B-D2C2-429B-A1DF-555DF13E65CB}">
      <dgm:prSet/>
      <dgm:spPr/>
      <dgm:t>
        <a:bodyPr/>
        <a:lstStyle/>
        <a:p>
          <a:endParaRPr lang="en-US"/>
        </a:p>
      </dgm:t>
    </dgm:pt>
    <dgm:pt modelId="{4193FE6B-1070-466E-BEC1-B6837933BF02}" type="pres">
      <dgm:prSet presAssocID="{811DF54E-3436-4B1B-9FE9-1DA2BEB853D8}" presName="Name0" presStyleCnt="0">
        <dgm:presLayoutVars>
          <dgm:dir/>
          <dgm:resizeHandles val="exact"/>
        </dgm:presLayoutVars>
      </dgm:prSet>
      <dgm:spPr/>
    </dgm:pt>
    <dgm:pt modelId="{2FF71D8A-09AE-4E1A-9289-FF0F54B06C0F}" type="pres">
      <dgm:prSet presAssocID="{D85FFF2E-EF31-412E-A3A9-1A5089C62649}" presName="compNode" presStyleCnt="0"/>
      <dgm:spPr/>
    </dgm:pt>
    <dgm:pt modelId="{AB648CBD-F883-4C20-B3C9-901F8B870AD3}" type="pres">
      <dgm:prSet presAssocID="{D85FFF2E-EF31-412E-A3A9-1A5089C62649}" presName="pict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</dgm:spPr>
    </dgm:pt>
    <dgm:pt modelId="{E2916B95-7403-4E4A-A35F-38123BADAC6A}" type="pres">
      <dgm:prSet presAssocID="{D85FFF2E-EF31-412E-A3A9-1A5089C62649}" presName="textRect" presStyleLbl="revTx" presStyleIdx="0" presStyleCnt="4">
        <dgm:presLayoutVars>
          <dgm:bulletEnabled val="1"/>
        </dgm:presLayoutVars>
      </dgm:prSet>
      <dgm:spPr/>
    </dgm:pt>
    <dgm:pt modelId="{85D1B251-5C45-4CF5-BC7F-BD3CAAF749A2}" type="pres">
      <dgm:prSet presAssocID="{DF10BFBA-ADDC-47AA-8577-02D513E53713}" presName="sibTrans" presStyleLbl="sibTrans2D1" presStyleIdx="0" presStyleCnt="0"/>
      <dgm:spPr/>
    </dgm:pt>
    <dgm:pt modelId="{BB665E74-4C73-422D-9207-4E22CCF78EEB}" type="pres">
      <dgm:prSet presAssocID="{89FF7F75-BB87-4FEE-82A5-3A4D32DC224F}" presName="compNode" presStyleCnt="0"/>
      <dgm:spPr/>
    </dgm:pt>
    <dgm:pt modelId="{7ED689AE-DDF5-4B1E-84F9-422BE0C2F2E1}" type="pres">
      <dgm:prSet presAssocID="{89FF7F75-BB87-4FEE-82A5-3A4D32DC224F}" presName="pictRect" presStyleLbl="nod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BBAF83AC-D3A8-4564-983C-13F2E1669F93}" type="pres">
      <dgm:prSet presAssocID="{89FF7F75-BB87-4FEE-82A5-3A4D32DC224F}" presName="textRect" presStyleLbl="revTx" presStyleIdx="1" presStyleCnt="4">
        <dgm:presLayoutVars>
          <dgm:bulletEnabled val="1"/>
        </dgm:presLayoutVars>
      </dgm:prSet>
      <dgm:spPr/>
    </dgm:pt>
    <dgm:pt modelId="{BB2B30DD-2381-4C35-A1F3-E7A7014300BB}" type="pres">
      <dgm:prSet presAssocID="{B4DF135F-4DCB-4B91-A339-56B4CC608916}" presName="sibTrans" presStyleLbl="sibTrans2D1" presStyleIdx="0" presStyleCnt="0"/>
      <dgm:spPr/>
    </dgm:pt>
    <dgm:pt modelId="{3B01C632-A2DB-4BB4-AC21-3978604B69C4}" type="pres">
      <dgm:prSet presAssocID="{CB23C0BA-51E9-4B2E-BE31-4BED2723A7BA}" presName="compNode" presStyleCnt="0"/>
      <dgm:spPr/>
    </dgm:pt>
    <dgm:pt modelId="{F6CCD711-C74A-461F-A46F-00721D4A417F}" type="pres">
      <dgm:prSet presAssocID="{CB23C0BA-51E9-4B2E-BE31-4BED2723A7BA}" presName="pictRect" presStyleLbl="nod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r="-8000"/>
          </a:stretch>
        </a:blipFill>
      </dgm:spPr>
    </dgm:pt>
    <dgm:pt modelId="{8DEB5B83-C126-4E51-9177-5635320A4F1C}" type="pres">
      <dgm:prSet presAssocID="{CB23C0BA-51E9-4B2E-BE31-4BED2723A7BA}" presName="textRect" presStyleLbl="revTx" presStyleIdx="2" presStyleCnt="4">
        <dgm:presLayoutVars>
          <dgm:bulletEnabled val="1"/>
        </dgm:presLayoutVars>
      </dgm:prSet>
      <dgm:spPr/>
    </dgm:pt>
    <dgm:pt modelId="{BAC4385B-AF88-46FA-87C6-164073F06809}" type="pres">
      <dgm:prSet presAssocID="{C725EAAC-D0B2-44F5-A2F8-5AD0B167D03A}" presName="sibTrans" presStyleLbl="sibTrans2D1" presStyleIdx="0" presStyleCnt="0"/>
      <dgm:spPr/>
    </dgm:pt>
    <dgm:pt modelId="{C037623A-DE6E-47F9-91CF-D16ACC3F0936}" type="pres">
      <dgm:prSet presAssocID="{941B3173-D000-413E-A3A5-9A68E746192C}" presName="compNode" presStyleCnt="0"/>
      <dgm:spPr/>
    </dgm:pt>
    <dgm:pt modelId="{FD0646D2-0DBF-4DC8-8A61-E0BC7608D54F}" type="pres">
      <dgm:prSet presAssocID="{941B3173-D000-413E-A3A5-9A68E746192C}" presName="pictRect" presStyleLbl="nod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</dgm:spPr>
    </dgm:pt>
    <dgm:pt modelId="{19098E14-060D-42F7-836C-BA0266DB78C6}" type="pres">
      <dgm:prSet presAssocID="{941B3173-D000-413E-A3A5-9A68E746192C}" presName="textRect" presStyleLbl="revTx" presStyleIdx="3" presStyleCnt="4">
        <dgm:presLayoutVars>
          <dgm:bulletEnabled val="1"/>
        </dgm:presLayoutVars>
      </dgm:prSet>
      <dgm:spPr/>
    </dgm:pt>
  </dgm:ptLst>
  <dgm:cxnLst>
    <dgm:cxn modelId="{FBE7AC08-F2EC-491F-AB1F-366B3FA27242}" srcId="{811DF54E-3436-4B1B-9FE9-1DA2BEB853D8}" destId="{89FF7F75-BB87-4FEE-82A5-3A4D32DC224F}" srcOrd="1" destOrd="0" parTransId="{FF906234-70EA-4C64-8FD0-498D274C9844}" sibTransId="{B4DF135F-4DCB-4B91-A339-56B4CC608916}"/>
    <dgm:cxn modelId="{9A42052A-6EE6-4D8F-BC1C-21F4A1A7CAA1}" srcId="{811DF54E-3436-4B1B-9FE9-1DA2BEB853D8}" destId="{CB23C0BA-51E9-4B2E-BE31-4BED2723A7BA}" srcOrd="2" destOrd="0" parTransId="{2A8A72AF-9A7E-43D8-AF62-E52EB251674B}" sibTransId="{C725EAAC-D0B2-44F5-A2F8-5AD0B167D03A}"/>
    <dgm:cxn modelId="{0360FC3E-30AD-48DF-9CA9-1C44E271F9CA}" type="presOf" srcId="{811DF54E-3436-4B1B-9FE9-1DA2BEB853D8}" destId="{4193FE6B-1070-466E-BEC1-B6837933BF02}" srcOrd="0" destOrd="0" presId="urn:microsoft.com/office/officeart/2005/8/layout/pList1"/>
    <dgm:cxn modelId="{CAD35E47-83D5-4173-AD9B-DB92618A6C6F}" type="presOf" srcId="{CB23C0BA-51E9-4B2E-BE31-4BED2723A7BA}" destId="{8DEB5B83-C126-4E51-9177-5635320A4F1C}" srcOrd="0" destOrd="0" presId="urn:microsoft.com/office/officeart/2005/8/layout/pList1"/>
    <dgm:cxn modelId="{B2B6C248-7EC8-4719-82C1-64F3AAB302AD}" type="presOf" srcId="{DF10BFBA-ADDC-47AA-8577-02D513E53713}" destId="{85D1B251-5C45-4CF5-BC7F-BD3CAAF749A2}" srcOrd="0" destOrd="0" presId="urn:microsoft.com/office/officeart/2005/8/layout/pList1"/>
    <dgm:cxn modelId="{B03ACA6C-4CCF-4A97-82FB-EB3BAD69BF04}" type="presOf" srcId="{941B3173-D000-413E-A3A5-9A68E746192C}" destId="{19098E14-060D-42F7-836C-BA0266DB78C6}" srcOrd="0" destOrd="0" presId="urn:microsoft.com/office/officeart/2005/8/layout/pList1"/>
    <dgm:cxn modelId="{8D263F6D-5D1C-4F55-90A1-281E970B19B3}" srcId="{811DF54E-3436-4B1B-9FE9-1DA2BEB853D8}" destId="{D85FFF2E-EF31-412E-A3A9-1A5089C62649}" srcOrd="0" destOrd="0" parTransId="{4BBF3838-A501-497A-A80C-C3A37712E448}" sibTransId="{DF10BFBA-ADDC-47AA-8577-02D513E53713}"/>
    <dgm:cxn modelId="{7BAED358-A5F4-4E2C-B442-A774CA370C2E}" type="presOf" srcId="{D85FFF2E-EF31-412E-A3A9-1A5089C62649}" destId="{E2916B95-7403-4E4A-A35F-38123BADAC6A}" srcOrd="0" destOrd="0" presId="urn:microsoft.com/office/officeart/2005/8/layout/pList1"/>
    <dgm:cxn modelId="{28D43C82-FF6D-4D4E-8F80-C7AF9AC3267A}" type="presOf" srcId="{B4DF135F-4DCB-4B91-A339-56B4CC608916}" destId="{BB2B30DD-2381-4C35-A1F3-E7A7014300BB}" srcOrd="0" destOrd="0" presId="urn:microsoft.com/office/officeart/2005/8/layout/pList1"/>
    <dgm:cxn modelId="{ACA48C8B-D2C2-429B-A1DF-555DF13E65CB}" srcId="{811DF54E-3436-4B1B-9FE9-1DA2BEB853D8}" destId="{941B3173-D000-413E-A3A5-9A68E746192C}" srcOrd="3" destOrd="0" parTransId="{F567FF2F-E8BA-4454-B183-71D95C5EEBAD}" sibTransId="{BED9F34F-44A8-4303-A95C-53D66A6483CC}"/>
    <dgm:cxn modelId="{8DB4EAB3-90FD-4EB5-A04C-932DAC50F142}" type="presOf" srcId="{C725EAAC-D0B2-44F5-A2F8-5AD0B167D03A}" destId="{BAC4385B-AF88-46FA-87C6-164073F06809}" srcOrd="0" destOrd="0" presId="urn:microsoft.com/office/officeart/2005/8/layout/pList1"/>
    <dgm:cxn modelId="{E0CFD4E5-2A31-4D09-A7CB-C599EF010129}" type="presOf" srcId="{89FF7F75-BB87-4FEE-82A5-3A4D32DC224F}" destId="{BBAF83AC-D3A8-4564-983C-13F2E1669F93}" srcOrd="0" destOrd="0" presId="urn:microsoft.com/office/officeart/2005/8/layout/pList1"/>
    <dgm:cxn modelId="{7DD41984-6EFD-446C-8E91-2B754A4AE3F3}" type="presParOf" srcId="{4193FE6B-1070-466E-BEC1-B6837933BF02}" destId="{2FF71D8A-09AE-4E1A-9289-FF0F54B06C0F}" srcOrd="0" destOrd="0" presId="urn:microsoft.com/office/officeart/2005/8/layout/pList1"/>
    <dgm:cxn modelId="{04978AD3-04CD-4CAB-9819-EB6B78D0C6B5}" type="presParOf" srcId="{2FF71D8A-09AE-4E1A-9289-FF0F54B06C0F}" destId="{AB648CBD-F883-4C20-B3C9-901F8B870AD3}" srcOrd="0" destOrd="0" presId="urn:microsoft.com/office/officeart/2005/8/layout/pList1"/>
    <dgm:cxn modelId="{0824F61B-D275-47EB-B9CF-F9D13AF07DCD}" type="presParOf" srcId="{2FF71D8A-09AE-4E1A-9289-FF0F54B06C0F}" destId="{E2916B95-7403-4E4A-A35F-38123BADAC6A}" srcOrd="1" destOrd="0" presId="urn:microsoft.com/office/officeart/2005/8/layout/pList1"/>
    <dgm:cxn modelId="{5169A9AF-2FDA-475A-A8C6-45AF6FA01965}" type="presParOf" srcId="{4193FE6B-1070-466E-BEC1-B6837933BF02}" destId="{85D1B251-5C45-4CF5-BC7F-BD3CAAF749A2}" srcOrd="1" destOrd="0" presId="urn:microsoft.com/office/officeart/2005/8/layout/pList1"/>
    <dgm:cxn modelId="{B3A03833-86F6-4A3E-B973-F22638BBBB48}" type="presParOf" srcId="{4193FE6B-1070-466E-BEC1-B6837933BF02}" destId="{BB665E74-4C73-422D-9207-4E22CCF78EEB}" srcOrd="2" destOrd="0" presId="urn:microsoft.com/office/officeart/2005/8/layout/pList1"/>
    <dgm:cxn modelId="{A76449F3-5F59-4A69-9EF9-B96742D3253E}" type="presParOf" srcId="{BB665E74-4C73-422D-9207-4E22CCF78EEB}" destId="{7ED689AE-DDF5-4B1E-84F9-422BE0C2F2E1}" srcOrd="0" destOrd="0" presId="urn:microsoft.com/office/officeart/2005/8/layout/pList1"/>
    <dgm:cxn modelId="{C4FDA734-98CE-49EA-86BB-CE38C62A960A}" type="presParOf" srcId="{BB665E74-4C73-422D-9207-4E22CCF78EEB}" destId="{BBAF83AC-D3A8-4564-983C-13F2E1669F93}" srcOrd="1" destOrd="0" presId="urn:microsoft.com/office/officeart/2005/8/layout/pList1"/>
    <dgm:cxn modelId="{3492871A-3110-4313-B95B-56E167C9E986}" type="presParOf" srcId="{4193FE6B-1070-466E-BEC1-B6837933BF02}" destId="{BB2B30DD-2381-4C35-A1F3-E7A7014300BB}" srcOrd="3" destOrd="0" presId="urn:microsoft.com/office/officeart/2005/8/layout/pList1"/>
    <dgm:cxn modelId="{4C0550B2-5632-4550-8FCD-443B9F4530EB}" type="presParOf" srcId="{4193FE6B-1070-466E-BEC1-B6837933BF02}" destId="{3B01C632-A2DB-4BB4-AC21-3978604B69C4}" srcOrd="4" destOrd="0" presId="urn:microsoft.com/office/officeart/2005/8/layout/pList1"/>
    <dgm:cxn modelId="{3C6F9C57-E190-4FB7-BE40-B166AAB70665}" type="presParOf" srcId="{3B01C632-A2DB-4BB4-AC21-3978604B69C4}" destId="{F6CCD711-C74A-461F-A46F-00721D4A417F}" srcOrd="0" destOrd="0" presId="urn:microsoft.com/office/officeart/2005/8/layout/pList1"/>
    <dgm:cxn modelId="{11BDCE48-6F75-411D-AACA-4DDC5A4C65CE}" type="presParOf" srcId="{3B01C632-A2DB-4BB4-AC21-3978604B69C4}" destId="{8DEB5B83-C126-4E51-9177-5635320A4F1C}" srcOrd="1" destOrd="0" presId="urn:microsoft.com/office/officeart/2005/8/layout/pList1"/>
    <dgm:cxn modelId="{57EF14AF-98DD-470F-9600-414EA14208B5}" type="presParOf" srcId="{4193FE6B-1070-466E-BEC1-B6837933BF02}" destId="{BAC4385B-AF88-46FA-87C6-164073F06809}" srcOrd="5" destOrd="0" presId="urn:microsoft.com/office/officeart/2005/8/layout/pList1"/>
    <dgm:cxn modelId="{4C3B8741-84EA-4C14-8805-BD3FABF92DA2}" type="presParOf" srcId="{4193FE6B-1070-466E-BEC1-B6837933BF02}" destId="{C037623A-DE6E-47F9-91CF-D16ACC3F0936}" srcOrd="6" destOrd="0" presId="urn:microsoft.com/office/officeart/2005/8/layout/pList1"/>
    <dgm:cxn modelId="{76BFF452-60A8-47A0-8A5E-A23F665179DB}" type="presParOf" srcId="{C037623A-DE6E-47F9-91CF-D16ACC3F0936}" destId="{FD0646D2-0DBF-4DC8-8A61-E0BC7608D54F}" srcOrd="0" destOrd="0" presId="urn:microsoft.com/office/officeart/2005/8/layout/pList1"/>
    <dgm:cxn modelId="{4F849454-460A-4F9F-B273-327DA09B61D9}" type="presParOf" srcId="{C037623A-DE6E-47F9-91CF-D16ACC3F0936}" destId="{19098E14-060D-42F7-836C-BA0266DB78C6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B3A1B295-79D5-4D05-8881-EED8F0373777}" type="doc">
      <dgm:prSet loTypeId="urn:microsoft.com/office/officeart/2005/8/layout/vList2" loCatId="list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en-US"/>
        </a:p>
      </dgm:t>
    </dgm:pt>
    <dgm:pt modelId="{3D60BFBB-A7B3-415C-ACE2-454CD014E10A}">
      <dgm:prSet phldrT="[Text]"/>
      <dgm:spPr/>
      <dgm:t>
        <a:bodyPr/>
        <a:lstStyle/>
        <a:p>
          <a:r>
            <a:rPr lang="en-US" dirty="0"/>
            <a:t>T1D young adults strongly feel their providers tell them what to do</a:t>
          </a:r>
        </a:p>
      </dgm:t>
    </dgm:pt>
    <dgm:pt modelId="{A5015812-0A31-4675-9E36-0622D99D932E}" type="parTrans" cxnId="{7D68B798-657A-4388-AFB1-D3FB938AD42A}">
      <dgm:prSet/>
      <dgm:spPr/>
      <dgm:t>
        <a:bodyPr/>
        <a:lstStyle/>
        <a:p>
          <a:endParaRPr lang="en-US"/>
        </a:p>
      </dgm:t>
    </dgm:pt>
    <dgm:pt modelId="{AA79C91C-3436-40C4-A53F-AD9516460866}" type="sibTrans" cxnId="{7D68B798-657A-4388-AFB1-D3FB938AD42A}">
      <dgm:prSet/>
      <dgm:spPr/>
      <dgm:t>
        <a:bodyPr/>
        <a:lstStyle/>
        <a:p>
          <a:endParaRPr lang="en-US"/>
        </a:p>
      </dgm:t>
    </dgm:pt>
    <dgm:pt modelId="{44E9F337-021F-4A00-ABB1-9E8C937A7965}">
      <dgm:prSet/>
      <dgm:spPr/>
      <dgm:t>
        <a:bodyPr/>
        <a:lstStyle/>
        <a:p>
          <a:r>
            <a:rPr lang="en-US"/>
            <a:t>Respond adversely to authoritarian style communication from healthcare professionals</a:t>
          </a:r>
          <a:endParaRPr lang="en-US" dirty="0"/>
        </a:p>
      </dgm:t>
    </dgm:pt>
    <dgm:pt modelId="{D79A116A-BF57-4DF7-AF2B-60444A2A0B39}" type="parTrans" cxnId="{91576C4E-96EA-4725-A912-255FBC15BCCE}">
      <dgm:prSet/>
      <dgm:spPr/>
      <dgm:t>
        <a:bodyPr/>
        <a:lstStyle/>
        <a:p>
          <a:endParaRPr lang="en-US"/>
        </a:p>
      </dgm:t>
    </dgm:pt>
    <dgm:pt modelId="{126C8389-C54E-4590-A4D7-438E4D881ABF}" type="sibTrans" cxnId="{91576C4E-96EA-4725-A912-255FBC15BCCE}">
      <dgm:prSet/>
      <dgm:spPr/>
      <dgm:t>
        <a:bodyPr/>
        <a:lstStyle/>
        <a:p>
          <a:endParaRPr lang="en-US"/>
        </a:p>
      </dgm:t>
    </dgm:pt>
    <dgm:pt modelId="{77FD5608-C45C-41D1-BD90-347239AEF86A}">
      <dgm:prSet/>
      <dgm:spPr/>
      <dgm:t>
        <a:bodyPr/>
        <a:lstStyle/>
        <a:p>
          <a:r>
            <a:rPr lang="en-US"/>
            <a:t>Negative emotions associated with these interactions</a:t>
          </a:r>
          <a:endParaRPr lang="en-US" dirty="0"/>
        </a:p>
      </dgm:t>
    </dgm:pt>
    <dgm:pt modelId="{61BF3707-3A8E-459A-963B-1E041851BB71}" type="parTrans" cxnId="{522D851F-95B2-4B10-90EB-BB5AF4C396DF}">
      <dgm:prSet/>
      <dgm:spPr/>
      <dgm:t>
        <a:bodyPr/>
        <a:lstStyle/>
        <a:p>
          <a:endParaRPr lang="en-US"/>
        </a:p>
      </dgm:t>
    </dgm:pt>
    <dgm:pt modelId="{25599FEF-1708-482A-AE9A-2615094C6F5A}" type="sibTrans" cxnId="{522D851F-95B2-4B10-90EB-BB5AF4C396DF}">
      <dgm:prSet/>
      <dgm:spPr/>
      <dgm:t>
        <a:bodyPr/>
        <a:lstStyle/>
        <a:p>
          <a:endParaRPr lang="en-US"/>
        </a:p>
      </dgm:t>
    </dgm:pt>
    <dgm:pt modelId="{F7FB2962-B7F5-4CF5-A3AC-AAB59DDB2F78}" type="pres">
      <dgm:prSet presAssocID="{B3A1B295-79D5-4D05-8881-EED8F0373777}" presName="linear" presStyleCnt="0">
        <dgm:presLayoutVars>
          <dgm:animLvl val="lvl"/>
          <dgm:resizeHandles val="exact"/>
        </dgm:presLayoutVars>
      </dgm:prSet>
      <dgm:spPr/>
    </dgm:pt>
    <dgm:pt modelId="{B08F87EE-9F86-4B3B-80B6-75BDF3ED4128}" type="pres">
      <dgm:prSet presAssocID="{3D60BFBB-A7B3-415C-ACE2-454CD014E10A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B0ACF75F-6107-423B-A5D8-FF3C945EE9EF}" type="pres">
      <dgm:prSet presAssocID="{AA79C91C-3436-40C4-A53F-AD9516460866}" presName="spacer" presStyleCnt="0"/>
      <dgm:spPr/>
    </dgm:pt>
    <dgm:pt modelId="{A17540A3-C80B-482D-B18D-BE5C6C5D7427}" type="pres">
      <dgm:prSet presAssocID="{44E9F337-021F-4A00-ABB1-9E8C937A7965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46602E4A-BAB9-4C7F-9AF9-EB815E83C753}" type="pres">
      <dgm:prSet presAssocID="{126C8389-C54E-4590-A4D7-438E4D881ABF}" presName="spacer" presStyleCnt="0"/>
      <dgm:spPr/>
    </dgm:pt>
    <dgm:pt modelId="{99D55B33-47B3-49A1-9291-FF2D448E25E2}" type="pres">
      <dgm:prSet presAssocID="{77FD5608-C45C-41D1-BD90-347239AEF86A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522D851F-95B2-4B10-90EB-BB5AF4C396DF}" srcId="{B3A1B295-79D5-4D05-8881-EED8F0373777}" destId="{77FD5608-C45C-41D1-BD90-347239AEF86A}" srcOrd="2" destOrd="0" parTransId="{61BF3707-3A8E-459A-963B-1E041851BB71}" sibTransId="{25599FEF-1708-482A-AE9A-2615094C6F5A}"/>
    <dgm:cxn modelId="{91576C4E-96EA-4725-A912-255FBC15BCCE}" srcId="{B3A1B295-79D5-4D05-8881-EED8F0373777}" destId="{44E9F337-021F-4A00-ABB1-9E8C937A7965}" srcOrd="1" destOrd="0" parTransId="{D79A116A-BF57-4DF7-AF2B-60444A2A0B39}" sibTransId="{126C8389-C54E-4590-A4D7-438E4D881ABF}"/>
    <dgm:cxn modelId="{BCFD1057-CAC9-471D-9C9B-835079C146FC}" type="presOf" srcId="{77FD5608-C45C-41D1-BD90-347239AEF86A}" destId="{99D55B33-47B3-49A1-9291-FF2D448E25E2}" srcOrd="0" destOrd="0" presId="urn:microsoft.com/office/officeart/2005/8/layout/vList2"/>
    <dgm:cxn modelId="{B690A091-F2CE-4D28-AED3-CD28B5B8A08C}" type="presOf" srcId="{44E9F337-021F-4A00-ABB1-9E8C937A7965}" destId="{A17540A3-C80B-482D-B18D-BE5C6C5D7427}" srcOrd="0" destOrd="0" presId="urn:microsoft.com/office/officeart/2005/8/layout/vList2"/>
    <dgm:cxn modelId="{7D68B798-657A-4388-AFB1-D3FB938AD42A}" srcId="{B3A1B295-79D5-4D05-8881-EED8F0373777}" destId="{3D60BFBB-A7B3-415C-ACE2-454CD014E10A}" srcOrd="0" destOrd="0" parTransId="{A5015812-0A31-4675-9E36-0622D99D932E}" sibTransId="{AA79C91C-3436-40C4-A53F-AD9516460866}"/>
    <dgm:cxn modelId="{0E12ABC2-F8E5-418B-8658-8A38BF7569CF}" type="presOf" srcId="{B3A1B295-79D5-4D05-8881-EED8F0373777}" destId="{F7FB2962-B7F5-4CF5-A3AC-AAB59DDB2F78}" srcOrd="0" destOrd="0" presId="urn:microsoft.com/office/officeart/2005/8/layout/vList2"/>
    <dgm:cxn modelId="{53CE77D1-011D-4401-88AA-52D73B05521D}" type="presOf" srcId="{3D60BFBB-A7B3-415C-ACE2-454CD014E10A}" destId="{B08F87EE-9F86-4B3B-80B6-75BDF3ED4128}" srcOrd="0" destOrd="0" presId="urn:microsoft.com/office/officeart/2005/8/layout/vList2"/>
    <dgm:cxn modelId="{7C1E0628-A934-4297-96F6-123337B1D78A}" type="presParOf" srcId="{F7FB2962-B7F5-4CF5-A3AC-AAB59DDB2F78}" destId="{B08F87EE-9F86-4B3B-80B6-75BDF3ED4128}" srcOrd="0" destOrd="0" presId="urn:microsoft.com/office/officeart/2005/8/layout/vList2"/>
    <dgm:cxn modelId="{3AE16733-879B-4CA4-AF18-18A2115A7BDA}" type="presParOf" srcId="{F7FB2962-B7F5-4CF5-A3AC-AAB59DDB2F78}" destId="{B0ACF75F-6107-423B-A5D8-FF3C945EE9EF}" srcOrd="1" destOrd="0" presId="urn:microsoft.com/office/officeart/2005/8/layout/vList2"/>
    <dgm:cxn modelId="{28E01A6D-5FE3-43A5-B196-4E3880BCC06D}" type="presParOf" srcId="{F7FB2962-B7F5-4CF5-A3AC-AAB59DDB2F78}" destId="{A17540A3-C80B-482D-B18D-BE5C6C5D7427}" srcOrd="2" destOrd="0" presId="urn:microsoft.com/office/officeart/2005/8/layout/vList2"/>
    <dgm:cxn modelId="{25AE48CC-0828-4608-90AD-4E4EAD85B990}" type="presParOf" srcId="{F7FB2962-B7F5-4CF5-A3AC-AAB59DDB2F78}" destId="{46602E4A-BAB9-4C7F-9AF9-EB815E83C753}" srcOrd="3" destOrd="0" presId="urn:microsoft.com/office/officeart/2005/8/layout/vList2"/>
    <dgm:cxn modelId="{781A17BC-F83A-4A6A-9240-2EC4FE03A3F3}" type="presParOf" srcId="{F7FB2962-B7F5-4CF5-A3AC-AAB59DDB2F78}" destId="{99D55B33-47B3-49A1-9291-FF2D448E25E2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FCFA53C6-1469-4C3E-A80D-D1601DD62C93}" type="doc">
      <dgm:prSet loTypeId="urn:microsoft.com/office/officeart/2005/8/layout/lProcess2" loCatId="list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en-US"/>
        </a:p>
      </dgm:t>
    </dgm:pt>
    <dgm:pt modelId="{2BE9DC64-2C33-452F-AD60-514B253F8678}">
      <dgm:prSet phldrT="[Text]"/>
      <dgm:spPr/>
      <dgm:t>
        <a:bodyPr/>
        <a:lstStyle/>
        <a:p>
          <a:r>
            <a:rPr lang="en-US" dirty="0"/>
            <a:t>Ask the patient: </a:t>
          </a:r>
        </a:p>
      </dgm:t>
    </dgm:pt>
    <dgm:pt modelId="{B325750C-725A-4E1A-9573-77A9E50C2716}" type="parTrans" cxnId="{F8A5E40E-8958-46BD-BC30-FE9C9C03E6E4}">
      <dgm:prSet/>
      <dgm:spPr/>
      <dgm:t>
        <a:bodyPr/>
        <a:lstStyle/>
        <a:p>
          <a:endParaRPr lang="en-US"/>
        </a:p>
      </dgm:t>
    </dgm:pt>
    <dgm:pt modelId="{7A123C3D-3C07-45EC-A751-680244AEC7B0}" type="sibTrans" cxnId="{F8A5E40E-8958-46BD-BC30-FE9C9C03E6E4}">
      <dgm:prSet/>
      <dgm:spPr/>
      <dgm:t>
        <a:bodyPr/>
        <a:lstStyle/>
        <a:p>
          <a:endParaRPr lang="en-US"/>
        </a:p>
      </dgm:t>
    </dgm:pt>
    <dgm:pt modelId="{49AD1B9E-C231-4DA9-A931-B82C4239B315}">
      <dgm:prSet/>
      <dgm:spPr/>
      <dgm:t>
        <a:bodyPr/>
        <a:lstStyle/>
        <a:p>
          <a:r>
            <a:rPr lang="en-US"/>
            <a:t>What is important to you? </a:t>
          </a:r>
          <a:endParaRPr lang="en-US" dirty="0"/>
        </a:p>
      </dgm:t>
    </dgm:pt>
    <dgm:pt modelId="{EC3AD956-ACC9-4EAC-9EF9-14177702792E}" type="parTrans" cxnId="{A8CC1059-CE47-40C5-A355-C4866194EB95}">
      <dgm:prSet/>
      <dgm:spPr/>
      <dgm:t>
        <a:bodyPr/>
        <a:lstStyle/>
        <a:p>
          <a:endParaRPr lang="en-US"/>
        </a:p>
      </dgm:t>
    </dgm:pt>
    <dgm:pt modelId="{764093EB-5B05-4B57-848F-2C6664E76DA5}" type="sibTrans" cxnId="{A8CC1059-CE47-40C5-A355-C4866194EB95}">
      <dgm:prSet/>
      <dgm:spPr/>
      <dgm:t>
        <a:bodyPr/>
        <a:lstStyle/>
        <a:p>
          <a:endParaRPr lang="en-US"/>
        </a:p>
      </dgm:t>
    </dgm:pt>
    <dgm:pt modelId="{0D301219-FCA1-4EEA-89ED-8BB4DD88AA5A}">
      <dgm:prSet/>
      <dgm:spPr/>
      <dgm:t>
        <a:bodyPr/>
        <a:lstStyle/>
        <a:p>
          <a:r>
            <a:rPr lang="en-US" dirty="0"/>
            <a:t>What are your goals? Health and life goals?</a:t>
          </a:r>
        </a:p>
      </dgm:t>
    </dgm:pt>
    <dgm:pt modelId="{B3DDE5B9-CB07-44EC-A7AA-3949CC9088D2}" type="parTrans" cxnId="{33F7A6EE-0443-45D2-96D9-8449B098662D}">
      <dgm:prSet/>
      <dgm:spPr/>
      <dgm:t>
        <a:bodyPr/>
        <a:lstStyle/>
        <a:p>
          <a:endParaRPr lang="en-US"/>
        </a:p>
      </dgm:t>
    </dgm:pt>
    <dgm:pt modelId="{63446671-DC0B-4818-AA9B-C237FE42AA9A}" type="sibTrans" cxnId="{33F7A6EE-0443-45D2-96D9-8449B098662D}">
      <dgm:prSet/>
      <dgm:spPr/>
      <dgm:t>
        <a:bodyPr/>
        <a:lstStyle/>
        <a:p>
          <a:endParaRPr lang="en-US"/>
        </a:p>
      </dgm:t>
    </dgm:pt>
    <dgm:pt modelId="{F47B2FA5-022B-4901-8880-3871811DCAA8}">
      <dgm:prSet/>
      <dgm:spPr/>
      <dgm:t>
        <a:bodyPr/>
        <a:lstStyle/>
        <a:p>
          <a:r>
            <a:rPr lang="en-US" dirty="0"/>
            <a:t>Identify and respect: </a:t>
          </a:r>
        </a:p>
      </dgm:t>
    </dgm:pt>
    <dgm:pt modelId="{49888217-E1DE-432A-8391-AA37008FC069}" type="parTrans" cxnId="{ADFFCC4E-9139-4D89-83E3-396202DC2163}">
      <dgm:prSet/>
      <dgm:spPr/>
      <dgm:t>
        <a:bodyPr/>
        <a:lstStyle/>
        <a:p>
          <a:endParaRPr lang="en-US"/>
        </a:p>
      </dgm:t>
    </dgm:pt>
    <dgm:pt modelId="{62155747-0A38-424B-B2CA-C8E12B253CF1}" type="sibTrans" cxnId="{ADFFCC4E-9139-4D89-83E3-396202DC2163}">
      <dgm:prSet/>
      <dgm:spPr/>
      <dgm:t>
        <a:bodyPr/>
        <a:lstStyle/>
        <a:p>
          <a:endParaRPr lang="en-US"/>
        </a:p>
      </dgm:t>
    </dgm:pt>
    <dgm:pt modelId="{2710C39E-DCD6-41F3-8CA1-E288C355F278}">
      <dgm:prSet/>
      <dgm:spPr/>
      <dgm:t>
        <a:bodyPr/>
        <a:lstStyle/>
        <a:p>
          <a:r>
            <a:rPr lang="en-US" dirty="0"/>
            <a:t>Differences</a:t>
          </a:r>
        </a:p>
      </dgm:t>
    </dgm:pt>
    <dgm:pt modelId="{FC8B4A39-1AE4-44FE-96C9-B0C1DB382E61}" type="parTrans" cxnId="{DA8BB421-A7FA-405A-86DF-14C085739988}">
      <dgm:prSet/>
      <dgm:spPr/>
      <dgm:t>
        <a:bodyPr/>
        <a:lstStyle/>
        <a:p>
          <a:endParaRPr lang="en-US"/>
        </a:p>
      </dgm:t>
    </dgm:pt>
    <dgm:pt modelId="{E9412CA4-782D-4818-B70C-FA1F66BFDF5E}" type="sibTrans" cxnId="{DA8BB421-A7FA-405A-86DF-14C085739988}">
      <dgm:prSet/>
      <dgm:spPr/>
      <dgm:t>
        <a:bodyPr/>
        <a:lstStyle/>
        <a:p>
          <a:endParaRPr lang="en-US"/>
        </a:p>
      </dgm:t>
    </dgm:pt>
    <dgm:pt modelId="{91D5FA7A-D119-4774-90EF-EFC2038697E8}">
      <dgm:prSet/>
      <dgm:spPr/>
      <dgm:t>
        <a:bodyPr/>
        <a:lstStyle/>
        <a:p>
          <a:r>
            <a:rPr lang="en-US" dirty="0"/>
            <a:t>Values</a:t>
          </a:r>
        </a:p>
      </dgm:t>
    </dgm:pt>
    <dgm:pt modelId="{BE64DB9C-95C4-4AB6-ADA8-BF01482474C0}" type="parTrans" cxnId="{9AF8496C-8B01-4AAC-9939-AE46609AE941}">
      <dgm:prSet/>
      <dgm:spPr/>
      <dgm:t>
        <a:bodyPr/>
        <a:lstStyle/>
        <a:p>
          <a:endParaRPr lang="en-US"/>
        </a:p>
      </dgm:t>
    </dgm:pt>
    <dgm:pt modelId="{D4153FEE-AB0A-4F35-B06A-617875083676}" type="sibTrans" cxnId="{9AF8496C-8B01-4AAC-9939-AE46609AE941}">
      <dgm:prSet/>
      <dgm:spPr/>
      <dgm:t>
        <a:bodyPr/>
        <a:lstStyle/>
        <a:p>
          <a:endParaRPr lang="en-US"/>
        </a:p>
      </dgm:t>
    </dgm:pt>
    <dgm:pt modelId="{CD08849F-8EBC-4D73-BB0B-EDE237BA09E7}">
      <dgm:prSet/>
      <dgm:spPr/>
      <dgm:t>
        <a:bodyPr/>
        <a:lstStyle/>
        <a:p>
          <a:r>
            <a:rPr lang="en-US" dirty="0"/>
            <a:t>Preferences</a:t>
          </a:r>
        </a:p>
      </dgm:t>
    </dgm:pt>
    <dgm:pt modelId="{AC75DA10-00C9-4414-8F3F-36559AC5CA26}" type="parTrans" cxnId="{F0D3B592-20D6-4799-AE01-451BC43F57E4}">
      <dgm:prSet/>
      <dgm:spPr/>
      <dgm:t>
        <a:bodyPr/>
        <a:lstStyle/>
        <a:p>
          <a:endParaRPr lang="en-US"/>
        </a:p>
      </dgm:t>
    </dgm:pt>
    <dgm:pt modelId="{CBE4281B-813F-4633-B72E-DCD5D0B04B4D}" type="sibTrans" cxnId="{F0D3B592-20D6-4799-AE01-451BC43F57E4}">
      <dgm:prSet/>
      <dgm:spPr/>
      <dgm:t>
        <a:bodyPr/>
        <a:lstStyle/>
        <a:p>
          <a:endParaRPr lang="en-US"/>
        </a:p>
      </dgm:t>
    </dgm:pt>
    <dgm:pt modelId="{7A01E253-06F7-4EC8-867A-E4425A8406D0}">
      <dgm:prSet/>
      <dgm:spPr/>
      <dgm:t>
        <a:bodyPr/>
        <a:lstStyle/>
        <a:p>
          <a:r>
            <a:rPr lang="en-US" dirty="0"/>
            <a:t>Expressed needs</a:t>
          </a:r>
        </a:p>
      </dgm:t>
    </dgm:pt>
    <dgm:pt modelId="{F331573B-8016-422D-B415-B7A0B8921E46}" type="parTrans" cxnId="{86091F76-10E5-41E0-B6C1-15A4BC534766}">
      <dgm:prSet/>
      <dgm:spPr/>
      <dgm:t>
        <a:bodyPr/>
        <a:lstStyle/>
        <a:p>
          <a:endParaRPr lang="en-US"/>
        </a:p>
      </dgm:t>
    </dgm:pt>
    <dgm:pt modelId="{9DE4D0E9-53E8-41C6-B6CA-5517745BC8EC}" type="sibTrans" cxnId="{86091F76-10E5-41E0-B6C1-15A4BC534766}">
      <dgm:prSet/>
      <dgm:spPr/>
      <dgm:t>
        <a:bodyPr/>
        <a:lstStyle/>
        <a:p>
          <a:endParaRPr lang="en-US"/>
        </a:p>
      </dgm:t>
    </dgm:pt>
    <dgm:pt modelId="{50E84191-DADC-4863-8FF2-DBB68AE36B15}">
      <dgm:prSet/>
      <dgm:spPr/>
      <dgm:t>
        <a:bodyPr/>
        <a:lstStyle/>
        <a:p>
          <a:r>
            <a:rPr lang="en-US" dirty="0"/>
            <a:t>Decision making must be mutually attained</a:t>
          </a:r>
        </a:p>
      </dgm:t>
    </dgm:pt>
    <dgm:pt modelId="{EA9201C1-2D0D-4F14-83B3-41679DC407C6}" type="parTrans" cxnId="{41969C54-0D9D-4B46-886C-9A2902879A25}">
      <dgm:prSet/>
      <dgm:spPr/>
    </dgm:pt>
    <dgm:pt modelId="{94E739E0-A227-4A7C-AE5B-E276EC4ECB80}" type="sibTrans" cxnId="{41969C54-0D9D-4B46-886C-9A2902879A25}">
      <dgm:prSet/>
      <dgm:spPr/>
    </dgm:pt>
    <dgm:pt modelId="{0D56BAF8-2E76-43A0-B906-BEE0A5876994}">
      <dgm:prSet/>
      <dgm:spPr/>
      <dgm:t>
        <a:bodyPr/>
        <a:lstStyle/>
        <a:p>
          <a:r>
            <a:rPr lang="en-US" dirty="0"/>
            <a:t>Patients MUST be listened to and not dictated to</a:t>
          </a:r>
        </a:p>
      </dgm:t>
    </dgm:pt>
    <dgm:pt modelId="{62476003-ADE4-4A6F-8327-E5241682E6DA}" type="parTrans" cxnId="{389D11D9-E93C-4EBD-A263-7DF0DAF50BCB}">
      <dgm:prSet/>
      <dgm:spPr/>
    </dgm:pt>
    <dgm:pt modelId="{B08E8C98-488F-4088-B64F-099D2C9D0505}" type="sibTrans" cxnId="{389D11D9-E93C-4EBD-A263-7DF0DAF50BCB}">
      <dgm:prSet/>
      <dgm:spPr/>
    </dgm:pt>
    <dgm:pt modelId="{C2FB4A82-85B8-479F-8C1C-8EA9320C48DF}">
      <dgm:prSet/>
      <dgm:spPr/>
      <dgm:t>
        <a:bodyPr/>
        <a:lstStyle/>
        <a:p>
          <a:r>
            <a:rPr lang="en-US" dirty="0"/>
            <a:t>Patient chooses therapy and device after being presented all options</a:t>
          </a:r>
        </a:p>
      </dgm:t>
    </dgm:pt>
    <dgm:pt modelId="{5E71602E-5D3A-45A4-9038-C24389D3CF31}" type="parTrans" cxnId="{2D439FA3-B078-4418-B6BE-486CCAB3538C}">
      <dgm:prSet/>
      <dgm:spPr/>
    </dgm:pt>
    <dgm:pt modelId="{0881B531-C1B6-41DE-A528-24E421E5D74D}" type="sibTrans" cxnId="{2D439FA3-B078-4418-B6BE-486CCAB3538C}">
      <dgm:prSet/>
      <dgm:spPr/>
    </dgm:pt>
    <dgm:pt modelId="{68B70215-6879-4E00-BC04-4F255E872525}">
      <dgm:prSet/>
      <dgm:spPr/>
      <dgm:t>
        <a:bodyPr/>
        <a:lstStyle/>
        <a:p>
          <a:r>
            <a:rPr lang="en-US"/>
            <a:t>Patient </a:t>
          </a:r>
          <a:r>
            <a:rPr lang="en-US" dirty="0"/>
            <a:t>has a say in care plan</a:t>
          </a:r>
        </a:p>
      </dgm:t>
    </dgm:pt>
    <dgm:pt modelId="{95F4CAEC-5085-49AF-908F-6FF46962543E}" type="parTrans" cxnId="{B02EDAFF-CB18-492F-8D75-DF65142F7A24}">
      <dgm:prSet/>
      <dgm:spPr/>
    </dgm:pt>
    <dgm:pt modelId="{8BC6BC5F-402B-4470-AF1B-CFD9058B8300}" type="sibTrans" cxnId="{B02EDAFF-CB18-492F-8D75-DF65142F7A24}">
      <dgm:prSet/>
      <dgm:spPr/>
    </dgm:pt>
    <dgm:pt modelId="{0D572C5D-6CAF-4965-91AF-64059B27A60C}" type="pres">
      <dgm:prSet presAssocID="{FCFA53C6-1469-4C3E-A80D-D1601DD62C93}" presName="theList" presStyleCnt="0">
        <dgm:presLayoutVars>
          <dgm:dir/>
          <dgm:animLvl val="lvl"/>
          <dgm:resizeHandles val="exact"/>
        </dgm:presLayoutVars>
      </dgm:prSet>
      <dgm:spPr/>
    </dgm:pt>
    <dgm:pt modelId="{115E0581-1DD2-4775-BB11-657CCA9A742C}" type="pres">
      <dgm:prSet presAssocID="{2BE9DC64-2C33-452F-AD60-514B253F8678}" presName="compNode" presStyleCnt="0"/>
      <dgm:spPr/>
    </dgm:pt>
    <dgm:pt modelId="{326CBEFE-BB66-4DE8-B62F-3C8D44BA7844}" type="pres">
      <dgm:prSet presAssocID="{2BE9DC64-2C33-452F-AD60-514B253F8678}" presName="aNode" presStyleLbl="bgShp" presStyleIdx="0" presStyleCnt="3"/>
      <dgm:spPr/>
    </dgm:pt>
    <dgm:pt modelId="{69C7E6E0-8951-4853-A1F9-9B75A5B53D53}" type="pres">
      <dgm:prSet presAssocID="{2BE9DC64-2C33-452F-AD60-514B253F8678}" presName="textNode" presStyleLbl="bgShp" presStyleIdx="0" presStyleCnt="3"/>
      <dgm:spPr/>
    </dgm:pt>
    <dgm:pt modelId="{8441D3C3-B18B-4885-B497-5D57257BABC3}" type="pres">
      <dgm:prSet presAssocID="{2BE9DC64-2C33-452F-AD60-514B253F8678}" presName="compChildNode" presStyleCnt="0"/>
      <dgm:spPr/>
    </dgm:pt>
    <dgm:pt modelId="{E3124033-7B85-436B-9C1D-D6AB654C25B3}" type="pres">
      <dgm:prSet presAssocID="{2BE9DC64-2C33-452F-AD60-514B253F8678}" presName="theInnerList" presStyleCnt="0"/>
      <dgm:spPr/>
    </dgm:pt>
    <dgm:pt modelId="{A2B416B8-811D-4EBA-A3CF-7B71BD47C8B9}" type="pres">
      <dgm:prSet presAssocID="{49AD1B9E-C231-4DA9-A931-B82C4239B315}" presName="childNode" presStyleLbl="node1" presStyleIdx="0" presStyleCnt="9">
        <dgm:presLayoutVars>
          <dgm:bulletEnabled val="1"/>
        </dgm:presLayoutVars>
      </dgm:prSet>
      <dgm:spPr/>
    </dgm:pt>
    <dgm:pt modelId="{4FE90ADE-36E6-49D4-9D6B-F07692277380}" type="pres">
      <dgm:prSet presAssocID="{49AD1B9E-C231-4DA9-A931-B82C4239B315}" presName="aSpace2" presStyleCnt="0"/>
      <dgm:spPr/>
    </dgm:pt>
    <dgm:pt modelId="{74C8FD67-0C04-44EB-A6AC-E4D5055E35F0}" type="pres">
      <dgm:prSet presAssocID="{0D301219-FCA1-4EEA-89ED-8BB4DD88AA5A}" presName="childNode" presStyleLbl="node1" presStyleIdx="1" presStyleCnt="9">
        <dgm:presLayoutVars>
          <dgm:bulletEnabled val="1"/>
        </dgm:presLayoutVars>
      </dgm:prSet>
      <dgm:spPr/>
    </dgm:pt>
    <dgm:pt modelId="{E2CC2966-E5C0-4393-8623-A2616E23AF0F}" type="pres">
      <dgm:prSet presAssocID="{2BE9DC64-2C33-452F-AD60-514B253F8678}" presName="aSpace" presStyleCnt="0"/>
      <dgm:spPr/>
    </dgm:pt>
    <dgm:pt modelId="{9F610CC8-E030-49CB-8618-8D237C7FCD4A}" type="pres">
      <dgm:prSet presAssocID="{F47B2FA5-022B-4901-8880-3871811DCAA8}" presName="compNode" presStyleCnt="0"/>
      <dgm:spPr/>
    </dgm:pt>
    <dgm:pt modelId="{196D3FF4-93F3-46A9-8996-CB33CD059193}" type="pres">
      <dgm:prSet presAssocID="{F47B2FA5-022B-4901-8880-3871811DCAA8}" presName="aNode" presStyleLbl="bgShp" presStyleIdx="1" presStyleCnt="3"/>
      <dgm:spPr/>
    </dgm:pt>
    <dgm:pt modelId="{1FA80681-61DF-4430-BA31-FC7D20139F8B}" type="pres">
      <dgm:prSet presAssocID="{F47B2FA5-022B-4901-8880-3871811DCAA8}" presName="textNode" presStyleLbl="bgShp" presStyleIdx="1" presStyleCnt="3"/>
      <dgm:spPr/>
    </dgm:pt>
    <dgm:pt modelId="{2A0241EB-1F52-4E70-B396-F9468DC9E613}" type="pres">
      <dgm:prSet presAssocID="{F47B2FA5-022B-4901-8880-3871811DCAA8}" presName="compChildNode" presStyleCnt="0"/>
      <dgm:spPr/>
    </dgm:pt>
    <dgm:pt modelId="{76FA6FC8-972A-4217-ADC4-5D4EC25E244B}" type="pres">
      <dgm:prSet presAssocID="{F47B2FA5-022B-4901-8880-3871811DCAA8}" presName="theInnerList" presStyleCnt="0"/>
      <dgm:spPr/>
    </dgm:pt>
    <dgm:pt modelId="{D111D676-7C82-4FD4-978B-2018C26294FB}" type="pres">
      <dgm:prSet presAssocID="{2710C39E-DCD6-41F3-8CA1-E288C355F278}" presName="childNode" presStyleLbl="node1" presStyleIdx="2" presStyleCnt="9">
        <dgm:presLayoutVars>
          <dgm:bulletEnabled val="1"/>
        </dgm:presLayoutVars>
      </dgm:prSet>
      <dgm:spPr/>
    </dgm:pt>
    <dgm:pt modelId="{4BF39039-65CF-4794-9041-71C832FC8A8B}" type="pres">
      <dgm:prSet presAssocID="{2710C39E-DCD6-41F3-8CA1-E288C355F278}" presName="aSpace2" presStyleCnt="0"/>
      <dgm:spPr/>
    </dgm:pt>
    <dgm:pt modelId="{D9CB23C2-6E05-4546-BBF6-2D8218159372}" type="pres">
      <dgm:prSet presAssocID="{91D5FA7A-D119-4774-90EF-EFC2038697E8}" presName="childNode" presStyleLbl="node1" presStyleIdx="3" presStyleCnt="9">
        <dgm:presLayoutVars>
          <dgm:bulletEnabled val="1"/>
        </dgm:presLayoutVars>
      </dgm:prSet>
      <dgm:spPr/>
    </dgm:pt>
    <dgm:pt modelId="{7F8B2892-4B31-4BC4-B970-09F235C09BDC}" type="pres">
      <dgm:prSet presAssocID="{91D5FA7A-D119-4774-90EF-EFC2038697E8}" presName="aSpace2" presStyleCnt="0"/>
      <dgm:spPr/>
    </dgm:pt>
    <dgm:pt modelId="{203B5E08-04FB-42D9-9DAA-BDF4975AC34D}" type="pres">
      <dgm:prSet presAssocID="{CD08849F-8EBC-4D73-BB0B-EDE237BA09E7}" presName="childNode" presStyleLbl="node1" presStyleIdx="4" presStyleCnt="9">
        <dgm:presLayoutVars>
          <dgm:bulletEnabled val="1"/>
        </dgm:presLayoutVars>
      </dgm:prSet>
      <dgm:spPr/>
    </dgm:pt>
    <dgm:pt modelId="{934EE913-6E7D-4417-AE2A-6DFEC830DEBC}" type="pres">
      <dgm:prSet presAssocID="{CD08849F-8EBC-4D73-BB0B-EDE237BA09E7}" presName="aSpace2" presStyleCnt="0"/>
      <dgm:spPr/>
    </dgm:pt>
    <dgm:pt modelId="{F55AF7AC-6A83-4B98-9991-36A3270769A9}" type="pres">
      <dgm:prSet presAssocID="{7A01E253-06F7-4EC8-867A-E4425A8406D0}" presName="childNode" presStyleLbl="node1" presStyleIdx="5" presStyleCnt="9">
        <dgm:presLayoutVars>
          <dgm:bulletEnabled val="1"/>
        </dgm:presLayoutVars>
      </dgm:prSet>
      <dgm:spPr/>
    </dgm:pt>
    <dgm:pt modelId="{5B7F48D1-5724-49DD-A243-ADE1B4791BF6}" type="pres">
      <dgm:prSet presAssocID="{F47B2FA5-022B-4901-8880-3871811DCAA8}" presName="aSpace" presStyleCnt="0"/>
      <dgm:spPr/>
    </dgm:pt>
    <dgm:pt modelId="{589DBCA8-EF51-44A9-A58F-18162C7CBDEF}" type="pres">
      <dgm:prSet presAssocID="{50E84191-DADC-4863-8FF2-DBB68AE36B15}" presName="compNode" presStyleCnt="0"/>
      <dgm:spPr/>
    </dgm:pt>
    <dgm:pt modelId="{8D791FAC-8319-4241-AA1E-859125D99580}" type="pres">
      <dgm:prSet presAssocID="{50E84191-DADC-4863-8FF2-DBB68AE36B15}" presName="aNode" presStyleLbl="bgShp" presStyleIdx="2" presStyleCnt="3"/>
      <dgm:spPr/>
    </dgm:pt>
    <dgm:pt modelId="{06090758-C152-4337-8753-45105DC7026E}" type="pres">
      <dgm:prSet presAssocID="{50E84191-DADC-4863-8FF2-DBB68AE36B15}" presName="textNode" presStyleLbl="bgShp" presStyleIdx="2" presStyleCnt="3"/>
      <dgm:spPr/>
    </dgm:pt>
    <dgm:pt modelId="{77F0DB19-EB37-4216-AD57-D58C8A6FB473}" type="pres">
      <dgm:prSet presAssocID="{50E84191-DADC-4863-8FF2-DBB68AE36B15}" presName="compChildNode" presStyleCnt="0"/>
      <dgm:spPr/>
    </dgm:pt>
    <dgm:pt modelId="{C1886B27-86C5-4C59-913A-6E58766447F4}" type="pres">
      <dgm:prSet presAssocID="{50E84191-DADC-4863-8FF2-DBB68AE36B15}" presName="theInnerList" presStyleCnt="0"/>
      <dgm:spPr/>
    </dgm:pt>
    <dgm:pt modelId="{5E029B38-1074-4AA0-B602-113936C7F845}" type="pres">
      <dgm:prSet presAssocID="{0D56BAF8-2E76-43A0-B906-BEE0A5876994}" presName="childNode" presStyleLbl="node1" presStyleIdx="6" presStyleCnt="9" custLinFactNeighborX="-677" custLinFactNeighborY="-12819">
        <dgm:presLayoutVars>
          <dgm:bulletEnabled val="1"/>
        </dgm:presLayoutVars>
      </dgm:prSet>
      <dgm:spPr/>
    </dgm:pt>
    <dgm:pt modelId="{13D36272-851B-4413-8A42-529AB6873340}" type="pres">
      <dgm:prSet presAssocID="{0D56BAF8-2E76-43A0-B906-BEE0A5876994}" presName="aSpace2" presStyleCnt="0"/>
      <dgm:spPr/>
    </dgm:pt>
    <dgm:pt modelId="{6D63909E-599C-47A1-818F-62ED61FA0490}" type="pres">
      <dgm:prSet presAssocID="{68B70215-6879-4E00-BC04-4F255E872525}" presName="childNode" presStyleLbl="node1" presStyleIdx="7" presStyleCnt="9">
        <dgm:presLayoutVars>
          <dgm:bulletEnabled val="1"/>
        </dgm:presLayoutVars>
      </dgm:prSet>
      <dgm:spPr/>
    </dgm:pt>
    <dgm:pt modelId="{4E6F16FB-0CDC-42BD-9FC4-FBD459057839}" type="pres">
      <dgm:prSet presAssocID="{68B70215-6879-4E00-BC04-4F255E872525}" presName="aSpace2" presStyleCnt="0"/>
      <dgm:spPr/>
    </dgm:pt>
    <dgm:pt modelId="{703F9ECF-D349-4C3F-AFF5-3185401EE33E}" type="pres">
      <dgm:prSet presAssocID="{C2FB4A82-85B8-479F-8C1C-8EA9320C48DF}" presName="childNode" presStyleLbl="node1" presStyleIdx="8" presStyleCnt="9">
        <dgm:presLayoutVars>
          <dgm:bulletEnabled val="1"/>
        </dgm:presLayoutVars>
      </dgm:prSet>
      <dgm:spPr/>
    </dgm:pt>
  </dgm:ptLst>
  <dgm:cxnLst>
    <dgm:cxn modelId="{63669B07-FABD-4298-A609-A94390EA86DE}" type="presOf" srcId="{2710C39E-DCD6-41F3-8CA1-E288C355F278}" destId="{D111D676-7C82-4FD4-978B-2018C26294FB}" srcOrd="0" destOrd="0" presId="urn:microsoft.com/office/officeart/2005/8/layout/lProcess2"/>
    <dgm:cxn modelId="{F8A5E40E-8958-46BD-BC30-FE9C9C03E6E4}" srcId="{FCFA53C6-1469-4C3E-A80D-D1601DD62C93}" destId="{2BE9DC64-2C33-452F-AD60-514B253F8678}" srcOrd="0" destOrd="0" parTransId="{B325750C-725A-4E1A-9573-77A9E50C2716}" sibTransId="{7A123C3D-3C07-45EC-A751-680244AEC7B0}"/>
    <dgm:cxn modelId="{34315621-8AD8-407C-B636-54482E929A9F}" type="presOf" srcId="{50E84191-DADC-4863-8FF2-DBB68AE36B15}" destId="{8D791FAC-8319-4241-AA1E-859125D99580}" srcOrd="0" destOrd="0" presId="urn:microsoft.com/office/officeart/2005/8/layout/lProcess2"/>
    <dgm:cxn modelId="{DA8BB421-A7FA-405A-86DF-14C085739988}" srcId="{F47B2FA5-022B-4901-8880-3871811DCAA8}" destId="{2710C39E-DCD6-41F3-8CA1-E288C355F278}" srcOrd="0" destOrd="0" parTransId="{FC8B4A39-1AE4-44FE-96C9-B0C1DB382E61}" sibTransId="{E9412CA4-782D-4818-B70C-FA1F66BFDF5E}"/>
    <dgm:cxn modelId="{52CE9122-9079-44BE-B1F9-F82E00E0C29B}" type="presOf" srcId="{FCFA53C6-1469-4C3E-A80D-D1601DD62C93}" destId="{0D572C5D-6CAF-4965-91AF-64059B27A60C}" srcOrd="0" destOrd="0" presId="urn:microsoft.com/office/officeart/2005/8/layout/lProcess2"/>
    <dgm:cxn modelId="{C3CFBC47-7899-4153-B5BA-BBE26B5EE3CC}" type="presOf" srcId="{C2FB4A82-85B8-479F-8C1C-8EA9320C48DF}" destId="{703F9ECF-D349-4C3F-AFF5-3185401EE33E}" srcOrd="0" destOrd="0" presId="urn:microsoft.com/office/officeart/2005/8/layout/lProcess2"/>
    <dgm:cxn modelId="{87BA676B-B584-4DA5-9C18-3B65A33F7CB6}" type="presOf" srcId="{CD08849F-8EBC-4D73-BB0B-EDE237BA09E7}" destId="{203B5E08-04FB-42D9-9DAA-BDF4975AC34D}" srcOrd="0" destOrd="0" presId="urn:microsoft.com/office/officeart/2005/8/layout/lProcess2"/>
    <dgm:cxn modelId="{8415406C-3912-4DDC-BFD9-C1571F849FB9}" type="presOf" srcId="{7A01E253-06F7-4EC8-867A-E4425A8406D0}" destId="{F55AF7AC-6A83-4B98-9991-36A3270769A9}" srcOrd="0" destOrd="0" presId="urn:microsoft.com/office/officeart/2005/8/layout/lProcess2"/>
    <dgm:cxn modelId="{9AF8496C-8B01-4AAC-9939-AE46609AE941}" srcId="{F47B2FA5-022B-4901-8880-3871811DCAA8}" destId="{91D5FA7A-D119-4774-90EF-EFC2038697E8}" srcOrd="1" destOrd="0" parTransId="{BE64DB9C-95C4-4AB6-ADA8-BF01482474C0}" sibTransId="{D4153FEE-AB0A-4F35-B06A-617875083676}"/>
    <dgm:cxn modelId="{0419026D-13F2-43F5-8E4D-ACEBA889F6B6}" type="presOf" srcId="{2BE9DC64-2C33-452F-AD60-514B253F8678}" destId="{69C7E6E0-8951-4853-A1F9-9B75A5B53D53}" srcOrd="1" destOrd="0" presId="urn:microsoft.com/office/officeart/2005/8/layout/lProcess2"/>
    <dgm:cxn modelId="{ADFFCC4E-9139-4D89-83E3-396202DC2163}" srcId="{FCFA53C6-1469-4C3E-A80D-D1601DD62C93}" destId="{F47B2FA5-022B-4901-8880-3871811DCAA8}" srcOrd="1" destOrd="0" parTransId="{49888217-E1DE-432A-8391-AA37008FC069}" sibTransId="{62155747-0A38-424B-B2CA-C8E12B253CF1}"/>
    <dgm:cxn modelId="{6987F370-8D29-4AEA-B1A6-6E75119B8897}" type="presOf" srcId="{F47B2FA5-022B-4901-8880-3871811DCAA8}" destId="{1FA80681-61DF-4430-BA31-FC7D20139F8B}" srcOrd="1" destOrd="0" presId="urn:microsoft.com/office/officeart/2005/8/layout/lProcess2"/>
    <dgm:cxn modelId="{41969C54-0D9D-4B46-886C-9A2902879A25}" srcId="{FCFA53C6-1469-4C3E-A80D-D1601DD62C93}" destId="{50E84191-DADC-4863-8FF2-DBB68AE36B15}" srcOrd="2" destOrd="0" parTransId="{EA9201C1-2D0D-4F14-83B3-41679DC407C6}" sibTransId="{94E739E0-A227-4A7C-AE5B-E276EC4ECB80}"/>
    <dgm:cxn modelId="{1C814E75-3734-443C-A2D3-0228AC4763A9}" type="presOf" srcId="{49AD1B9E-C231-4DA9-A931-B82C4239B315}" destId="{A2B416B8-811D-4EBA-A3CF-7B71BD47C8B9}" srcOrd="0" destOrd="0" presId="urn:microsoft.com/office/officeart/2005/8/layout/lProcess2"/>
    <dgm:cxn modelId="{86091F76-10E5-41E0-B6C1-15A4BC534766}" srcId="{F47B2FA5-022B-4901-8880-3871811DCAA8}" destId="{7A01E253-06F7-4EC8-867A-E4425A8406D0}" srcOrd="3" destOrd="0" parTransId="{F331573B-8016-422D-B415-B7A0B8921E46}" sibTransId="{9DE4D0E9-53E8-41C6-B6CA-5517745BC8EC}"/>
    <dgm:cxn modelId="{68728476-7825-4EA2-BEE1-FCFED6F71E1D}" type="presOf" srcId="{0D301219-FCA1-4EEA-89ED-8BB4DD88AA5A}" destId="{74C8FD67-0C04-44EB-A6AC-E4D5055E35F0}" srcOrd="0" destOrd="0" presId="urn:microsoft.com/office/officeart/2005/8/layout/lProcess2"/>
    <dgm:cxn modelId="{30A2BF77-0FEA-42DE-8C3D-70A73F84ECD5}" type="presOf" srcId="{F47B2FA5-022B-4901-8880-3871811DCAA8}" destId="{196D3FF4-93F3-46A9-8996-CB33CD059193}" srcOrd="0" destOrd="0" presId="urn:microsoft.com/office/officeart/2005/8/layout/lProcess2"/>
    <dgm:cxn modelId="{A8CC1059-CE47-40C5-A355-C4866194EB95}" srcId="{2BE9DC64-2C33-452F-AD60-514B253F8678}" destId="{49AD1B9E-C231-4DA9-A931-B82C4239B315}" srcOrd="0" destOrd="0" parTransId="{EC3AD956-ACC9-4EAC-9EF9-14177702792E}" sibTransId="{764093EB-5B05-4B57-848F-2C6664E76DA5}"/>
    <dgm:cxn modelId="{C3CB6359-43E5-42E9-903F-27EF23D97AC5}" type="presOf" srcId="{2BE9DC64-2C33-452F-AD60-514B253F8678}" destId="{326CBEFE-BB66-4DE8-B62F-3C8D44BA7844}" srcOrd="0" destOrd="0" presId="urn:microsoft.com/office/officeart/2005/8/layout/lProcess2"/>
    <dgm:cxn modelId="{F0D3B592-20D6-4799-AE01-451BC43F57E4}" srcId="{F47B2FA5-022B-4901-8880-3871811DCAA8}" destId="{CD08849F-8EBC-4D73-BB0B-EDE237BA09E7}" srcOrd="2" destOrd="0" parTransId="{AC75DA10-00C9-4414-8F3F-36559AC5CA26}" sibTransId="{CBE4281B-813F-4633-B72E-DCD5D0B04B4D}"/>
    <dgm:cxn modelId="{2D439FA3-B078-4418-B6BE-486CCAB3538C}" srcId="{50E84191-DADC-4863-8FF2-DBB68AE36B15}" destId="{C2FB4A82-85B8-479F-8C1C-8EA9320C48DF}" srcOrd="2" destOrd="0" parTransId="{5E71602E-5D3A-45A4-9038-C24389D3CF31}" sibTransId="{0881B531-C1B6-41DE-A528-24E421E5D74D}"/>
    <dgm:cxn modelId="{D97AD7B9-0A91-4D57-BF39-95E3E4C6D040}" type="presOf" srcId="{68B70215-6879-4E00-BC04-4F255E872525}" destId="{6D63909E-599C-47A1-818F-62ED61FA0490}" srcOrd="0" destOrd="0" presId="urn:microsoft.com/office/officeart/2005/8/layout/lProcess2"/>
    <dgm:cxn modelId="{961825C2-8539-4B0B-B756-A060905326F2}" type="presOf" srcId="{91D5FA7A-D119-4774-90EF-EFC2038697E8}" destId="{D9CB23C2-6E05-4546-BBF6-2D8218159372}" srcOrd="0" destOrd="0" presId="urn:microsoft.com/office/officeart/2005/8/layout/lProcess2"/>
    <dgm:cxn modelId="{545AC1C2-FCA1-429B-9E7B-BB4288B5ADDC}" type="presOf" srcId="{0D56BAF8-2E76-43A0-B906-BEE0A5876994}" destId="{5E029B38-1074-4AA0-B602-113936C7F845}" srcOrd="0" destOrd="0" presId="urn:microsoft.com/office/officeart/2005/8/layout/lProcess2"/>
    <dgm:cxn modelId="{389D11D9-E93C-4EBD-A263-7DF0DAF50BCB}" srcId="{50E84191-DADC-4863-8FF2-DBB68AE36B15}" destId="{0D56BAF8-2E76-43A0-B906-BEE0A5876994}" srcOrd="0" destOrd="0" parTransId="{62476003-ADE4-4A6F-8327-E5241682E6DA}" sibTransId="{B08E8C98-488F-4088-B64F-099D2C9D0505}"/>
    <dgm:cxn modelId="{2BF172E6-F6A8-4447-8F30-04CC45AF60ED}" type="presOf" srcId="{50E84191-DADC-4863-8FF2-DBB68AE36B15}" destId="{06090758-C152-4337-8753-45105DC7026E}" srcOrd="1" destOrd="0" presId="urn:microsoft.com/office/officeart/2005/8/layout/lProcess2"/>
    <dgm:cxn modelId="{33F7A6EE-0443-45D2-96D9-8449B098662D}" srcId="{2BE9DC64-2C33-452F-AD60-514B253F8678}" destId="{0D301219-FCA1-4EEA-89ED-8BB4DD88AA5A}" srcOrd="1" destOrd="0" parTransId="{B3DDE5B9-CB07-44EC-A7AA-3949CC9088D2}" sibTransId="{63446671-DC0B-4818-AA9B-C237FE42AA9A}"/>
    <dgm:cxn modelId="{B02EDAFF-CB18-492F-8D75-DF65142F7A24}" srcId="{50E84191-DADC-4863-8FF2-DBB68AE36B15}" destId="{68B70215-6879-4E00-BC04-4F255E872525}" srcOrd="1" destOrd="0" parTransId="{95F4CAEC-5085-49AF-908F-6FF46962543E}" sibTransId="{8BC6BC5F-402B-4470-AF1B-CFD9058B8300}"/>
    <dgm:cxn modelId="{C8E04934-4E99-4E8C-AB9A-B10531796B4A}" type="presParOf" srcId="{0D572C5D-6CAF-4965-91AF-64059B27A60C}" destId="{115E0581-1DD2-4775-BB11-657CCA9A742C}" srcOrd="0" destOrd="0" presId="urn:microsoft.com/office/officeart/2005/8/layout/lProcess2"/>
    <dgm:cxn modelId="{BF851D70-2272-4138-B50C-CBDC98E62F5C}" type="presParOf" srcId="{115E0581-1DD2-4775-BB11-657CCA9A742C}" destId="{326CBEFE-BB66-4DE8-B62F-3C8D44BA7844}" srcOrd="0" destOrd="0" presId="urn:microsoft.com/office/officeart/2005/8/layout/lProcess2"/>
    <dgm:cxn modelId="{2B29CE7C-71B9-470E-A36E-DD0183EE731D}" type="presParOf" srcId="{115E0581-1DD2-4775-BB11-657CCA9A742C}" destId="{69C7E6E0-8951-4853-A1F9-9B75A5B53D53}" srcOrd="1" destOrd="0" presId="urn:microsoft.com/office/officeart/2005/8/layout/lProcess2"/>
    <dgm:cxn modelId="{A14A5069-0947-4898-A9A4-9FEEF6F6C79E}" type="presParOf" srcId="{115E0581-1DD2-4775-BB11-657CCA9A742C}" destId="{8441D3C3-B18B-4885-B497-5D57257BABC3}" srcOrd="2" destOrd="0" presId="urn:microsoft.com/office/officeart/2005/8/layout/lProcess2"/>
    <dgm:cxn modelId="{FE35FFE7-A2B2-4CA3-A428-A9ADD8CDA769}" type="presParOf" srcId="{8441D3C3-B18B-4885-B497-5D57257BABC3}" destId="{E3124033-7B85-436B-9C1D-D6AB654C25B3}" srcOrd="0" destOrd="0" presId="urn:microsoft.com/office/officeart/2005/8/layout/lProcess2"/>
    <dgm:cxn modelId="{68D46A16-F8D6-432D-BEE4-993B111460E6}" type="presParOf" srcId="{E3124033-7B85-436B-9C1D-D6AB654C25B3}" destId="{A2B416B8-811D-4EBA-A3CF-7B71BD47C8B9}" srcOrd="0" destOrd="0" presId="urn:microsoft.com/office/officeart/2005/8/layout/lProcess2"/>
    <dgm:cxn modelId="{850F3EC4-A1B8-4095-AD59-D877178ADF84}" type="presParOf" srcId="{E3124033-7B85-436B-9C1D-D6AB654C25B3}" destId="{4FE90ADE-36E6-49D4-9D6B-F07692277380}" srcOrd="1" destOrd="0" presId="urn:microsoft.com/office/officeart/2005/8/layout/lProcess2"/>
    <dgm:cxn modelId="{3C4E62CA-EECC-4902-A640-C226F586EBE0}" type="presParOf" srcId="{E3124033-7B85-436B-9C1D-D6AB654C25B3}" destId="{74C8FD67-0C04-44EB-A6AC-E4D5055E35F0}" srcOrd="2" destOrd="0" presId="urn:microsoft.com/office/officeart/2005/8/layout/lProcess2"/>
    <dgm:cxn modelId="{91EB2054-925E-46C2-9FDF-598F0B827EAA}" type="presParOf" srcId="{0D572C5D-6CAF-4965-91AF-64059B27A60C}" destId="{E2CC2966-E5C0-4393-8623-A2616E23AF0F}" srcOrd="1" destOrd="0" presId="urn:microsoft.com/office/officeart/2005/8/layout/lProcess2"/>
    <dgm:cxn modelId="{9BC971D5-5399-4FA3-8BFB-61E9F11BDE56}" type="presParOf" srcId="{0D572C5D-6CAF-4965-91AF-64059B27A60C}" destId="{9F610CC8-E030-49CB-8618-8D237C7FCD4A}" srcOrd="2" destOrd="0" presId="urn:microsoft.com/office/officeart/2005/8/layout/lProcess2"/>
    <dgm:cxn modelId="{0F063ECB-0F01-4437-A7FF-35E21CB429DF}" type="presParOf" srcId="{9F610CC8-E030-49CB-8618-8D237C7FCD4A}" destId="{196D3FF4-93F3-46A9-8996-CB33CD059193}" srcOrd="0" destOrd="0" presId="urn:microsoft.com/office/officeart/2005/8/layout/lProcess2"/>
    <dgm:cxn modelId="{142DA9C0-C298-4C86-9E56-284DDB19B4D3}" type="presParOf" srcId="{9F610CC8-E030-49CB-8618-8D237C7FCD4A}" destId="{1FA80681-61DF-4430-BA31-FC7D20139F8B}" srcOrd="1" destOrd="0" presId="urn:microsoft.com/office/officeart/2005/8/layout/lProcess2"/>
    <dgm:cxn modelId="{6BD918E5-8CE5-4B92-9AAC-37A963A9D00A}" type="presParOf" srcId="{9F610CC8-E030-49CB-8618-8D237C7FCD4A}" destId="{2A0241EB-1F52-4E70-B396-F9468DC9E613}" srcOrd="2" destOrd="0" presId="urn:microsoft.com/office/officeart/2005/8/layout/lProcess2"/>
    <dgm:cxn modelId="{204BB57E-FA58-4ED4-97F4-4B94457E9D6A}" type="presParOf" srcId="{2A0241EB-1F52-4E70-B396-F9468DC9E613}" destId="{76FA6FC8-972A-4217-ADC4-5D4EC25E244B}" srcOrd="0" destOrd="0" presId="urn:microsoft.com/office/officeart/2005/8/layout/lProcess2"/>
    <dgm:cxn modelId="{BF8A4BCF-DC3A-4DA7-990D-9233FAD366F7}" type="presParOf" srcId="{76FA6FC8-972A-4217-ADC4-5D4EC25E244B}" destId="{D111D676-7C82-4FD4-978B-2018C26294FB}" srcOrd="0" destOrd="0" presId="urn:microsoft.com/office/officeart/2005/8/layout/lProcess2"/>
    <dgm:cxn modelId="{456091F9-6084-41A3-88CD-D1529F143BFB}" type="presParOf" srcId="{76FA6FC8-972A-4217-ADC4-5D4EC25E244B}" destId="{4BF39039-65CF-4794-9041-71C832FC8A8B}" srcOrd="1" destOrd="0" presId="urn:microsoft.com/office/officeart/2005/8/layout/lProcess2"/>
    <dgm:cxn modelId="{F804AE32-3931-4BF8-AA93-F9D7551FDF16}" type="presParOf" srcId="{76FA6FC8-972A-4217-ADC4-5D4EC25E244B}" destId="{D9CB23C2-6E05-4546-BBF6-2D8218159372}" srcOrd="2" destOrd="0" presId="urn:microsoft.com/office/officeart/2005/8/layout/lProcess2"/>
    <dgm:cxn modelId="{60A7F663-C71C-49DE-931E-BCE76BDA123F}" type="presParOf" srcId="{76FA6FC8-972A-4217-ADC4-5D4EC25E244B}" destId="{7F8B2892-4B31-4BC4-B970-09F235C09BDC}" srcOrd="3" destOrd="0" presId="urn:microsoft.com/office/officeart/2005/8/layout/lProcess2"/>
    <dgm:cxn modelId="{DDB95AAB-985B-40BE-92C0-257CA16C4B02}" type="presParOf" srcId="{76FA6FC8-972A-4217-ADC4-5D4EC25E244B}" destId="{203B5E08-04FB-42D9-9DAA-BDF4975AC34D}" srcOrd="4" destOrd="0" presId="urn:microsoft.com/office/officeart/2005/8/layout/lProcess2"/>
    <dgm:cxn modelId="{B18D1B07-0C6A-457D-924B-780243C38859}" type="presParOf" srcId="{76FA6FC8-972A-4217-ADC4-5D4EC25E244B}" destId="{934EE913-6E7D-4417-AE2A-6DFEC830DEBC}" srcOrd="5" destOrd="0" presId="urn:microsoft.com/office/officeart/2005/8/layout/lProcess2"/>
    <dgm:cxn modelId="{12A75E2C-6414-42D2-9B50-623C12D16C15}" type="presParOf" srcId="{76FA6FC8-972A-4217-ADC4-5D4EC25E244B}" destId="{F55AF7AC-6A83-4B98-9991-36A3270769A9}" srcOrd="6" destOrd="0" presId="urn:microsoft.com/office/officeart/2005/8/layout/lProcess2"/>
    <dgm:cxn modelId="{D0F8F0F2-E04E-46E0-A1C7-A92B7B9745A4}" type="presParOf" srcId="{0D572C5D-6CAF-4965-91AF-64059B27A60C}" destId="{5B7F48D1-5724-49DD-A243-ADE1B4791BF6}" srcOrd="3" destOrd="0" presId="urn:microsoft.com/office/officeart/2005/8/layout/lProcess2"/>
    <dgm:cxn modelId="{ED571AC7-1F63-4933-9B42-600DBE85F8D5}" type="presParOf" srcId="{0D572C5D-6CAF-4965-91AF-64059B27A60C}" destId="{589DBCA8-EF51-44A9-A58F-18162C7CBDEF}" srcOrd="4" destOrd="0" presId="urn:microsoft.com/office/officeart/2005/8/layout/lProcess2"/>
    <dgm:cxn modelId="{4807962E-E6BC-4E5C-B76B-D6FEB8C5FC25}" type="presParOf" srcId="{589DBCA8-EF51-44A9-A58F-18162C7CBDEF}" destId="{8D791FAC-8319-4241-AA1E-859125D99580}" srcOrd="0" destOrd="0" presId="urn:microsoft.com/office/officeart/2005/8/layout/lProcess2"/>
    <dgm:cxn modelId="{21836048-D146-4E65-BE54-AEC792C4F399}" type="presParOf" srcId="{589DBCA8-EF51-44A9-A58F-18162C7CBDEF}" destId="{06090758-C152-4337-8753-45105DC7026E}" srcOrd="1" destOrd="0" presId="urn:microsoft.com/office/officeart/2005/8/layout/lProcess2"/>
    <dgm:cxn modelId="{34DCE885-B868-4088-9446-305D638FCB6D}" type="presParOf" srcId="{589DBCA8-EF51-44A9-A58F-18162C7CBDEF}" destId="{77F0DB19-EB37-4216-AD57-D58C8A6FB473}" srcOrd="2" destOrd="0" presId="urn:microsoft.com/office/officeart/2005/8/layout/lProcess2"/>
    <dgm:cxn modelId="{21FE5890-F8D8-494A-8226-704A85FB7338}" type="presParOf" srcId="{77F0DB19-EB37-4216-AD57-D58C8A6FB473}" destId="{C1886B27-86C5-4C59-913A-6E58766447F4}" srcOrd="0" destOrd="0" presId="urn:microsoft.com/office/officeart/2005/8/layout/lProcess2"/>
    <dgm:cxn modelId="{E968BAC1-B2FC-43DC-9DA6-01C114EED077}" type="presParOf" srcId="{C1886B27-86C5-4C59-913A-6E58766447F4}" destId="{5E029B38-1074-4AA0-B602-113936C7F845}" srcOrd="0" destOrd="0" presId="urn:microsoft.com/office/officeart/2005/8/layout/lProcess2"/>
    <dgm:cxn modelId="{61E7CB20-A787-4A9E-A942-59FDE140F1D9}" type="presParOf" srcId="{C1886B27-86C5-4C59-913A-6E58766447F4}" destId="{13D36272-851B-4413-8A42-529AB6873340}" srcOrd="1" destOrd="0" presId="urn:microsoft.com/office/officeart/2005/8/layout/lProcess2"/>
    <dgm:cxn modelId="{DEC1C93C-78A2-490B-A5FC-8095D696A2CE}" type="presParOf" srcId="{C1886B27-86C5-4C59-913A-6E58766447F4}" destId="{6D63909E-599C-47A1-818F-62ED61FA0490}" srcOrd="2" destOrd="0" presId="urn:microsoft.com/office/officeart/2005/8/layout/lProcess2"/>
    <dgm:cxn modelId="{C0E83A00-014B-4E32-B8BF-91F2507342F7}" type="presParOf" srcId="{C1886B27-86C5-4C59-913A-6E58766447F4}" destId="{4E6F16FB-0CDC-42BD-9FC4-FBD459057839}" srcOrd="3" destOrd="0" presId="urn:microsoft.com/office/officeart/2005/8/layout/lProcess2"/>
    <dgm:cxn modelId="{009AE6FE-BA65-4881-AFBB-E56CF4D2B260}" type="presParOf" srcId="{C1886B27-86C5-4C59-913A-6E58766447F4}" destId="{703F9ECF-D349-4C3F-AFF5-3185401EE33E}" srcOrd="4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DEA3A948-5E0A-4813-A362-4C482BB8C80F}" type="doc">
      <dgm:prSet loTypeId="urn:microsoft.com/office/officeart/2005/8/layout/process4" loCatId="list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en-US"/>
        </a:p>
      </dgm:t>
    </dgm:pt>
    <dgm:pt modelId="{F0EBC7D5-CD2E-4710-8032-1CAD85785A6F}">
      <dgm:prSet phldrT="[Text]" custT="1"/>
      <dgm:spPr/>
      <dgm:t>
        <a:bodyPr/>
        <a:lstStyle/>
        <a:p>
          <a:r>
            <a:rPr lang="en-US" sz="1800" dirty="0"/>
            <a:t>Consider all options: </a:t>
          </a:r>
        </a:p>
      </dgm:t>
    </dgm:pt>
    <dgm:pt modelId="{FFCA6B39-249B-4F19-8454-BDF9EFEAF5CF}" type="parTrans" cxnId="{4B4E7BFE-7A72-4B30-9FFC-844A5A5B26D8}">
      <dgm:prSet/>
      <dgm:spPr/>
      <dgm:t>
        <a:bodyPr/>
        <a:lstStyle/>
        <a:p>
          <a:endParaRPr lang="en-US"/>
        </a:p>
      </dgm:t>
    </dgm:pt>
    <dgm:pt modelId="{205A463A-5AE2-4643-A587-1632961A3A63}" type="sibTrans" cxnId="{4B4E7BFE-7A72-4B30-9FFC-844A5A5B26D8}">
      <dgm:prSet/>
      <dgm:spPr/>
      <dgm:t>
        <a:bodyPr/>
        <a:lstStyle/>
        <a:p>
          <a:endParaRPr lang="en-US"/>
        </a:p>
      </dgm:t>
    </dgm:pt>
    <dgm:pt modelId="{CD755C76-6FD3-4E25-B4B2-DE1067B4E8EB}">
      <dgm:prSet custT="1"/>
      <dgm:spPr/>
      <dgm:t>
        <a:bodyPr/>
        <a:lstStyle/>
        <a:p>
          <a:r>
            <a:rPr lang="en-US" sz="1800" dirty="0"/>
            <a:t>Continuous Glucose Monitoring</a:t>
          </a:r>
        </a:p>
      </dgm:t>
    </dgm:pt>
    <dgm:pt modelId="{5C5282E1-3F68-42BF-AD14-D0163FE62850}" type="parTrans" cxnId="{DD20CE77-D32C-46FD-894D-25407887E1DF}">
      <dgm:prSet/>
      <dgm:spPr/>
      <dgm:t>
        <a:bodyPr/>
        <a:lstStyle/>
        <a:p>
          <a:endParaRPr lang="en-US"/>
        </a:p>
      </dgm:t>
    </dgm:pt>
    <dgm:pt modelId="{D27AC174-29E9-4524-B82C-F5775FC7D326}" type="sibTrans" cxnId="{DD20CE77-D32C-46FD-894D-25407887E1DF}">
      <dgm:prSet/>
      <dgm:spPr/>
      <dgm:t>
        <a:bodyPr/>
        <a:lstStyle/>
        <a:p>
          <a:endParaRPr lang="en-US"/>
        </a:p>
      </dgm:t>
    </dgm:pt>
    <dgm:pt modelId="{E2CC3168-CBE1-4C5C-BADE-98921B897C27}">
      <dgm:prSet custT="1"/>
      <dgm:spPr/>
      <dgm:t>
        <a:bodyPr/>
        <a:lstStyle/>
        <a:p>
          <a:r>
            <a:rPr lang="en-US" sz="1800" dirty="0"/>
            <a:t>Blood Glucose Monitoring</a:t>
          </a:r>
        </a:p>
      </dgm:t>
    </dgm:pt>
    <dgm:pt modelId="{3687A34E-3B3F-40F1-B8D6-8A130D55B610}" type="parTrans" cxnId="{5FC0D503-CBDB-4813-90F5-43BEEC12DD38}">
      <dgm:prSet/>
      <dgm:spPr/>
      <dgm:t>
        <a:bodyPr/>
        <a:lstStyle/>
        <a:p>
          <a:endParaRPr lang="en-US"/>
        </a:p>
      </dgm:t>
    </dgm:pt>
    <dgm:pt modelId="{CCFEBB20-0BFF-4174-9DA1-0A5EB1855806}" type="sibTrans" cxnId="{5FC0D503-CBDB-4813-90F5-43BEEC12DD38}">
      <dgm:prSet/>
      <dgm:spPr/>
      <dgm:t>
        <a:bodyPr/>
        <a:lstStyle/>
        <a:p>
          <a:endParaRPr lang="en-US"/>
        </a:p>
      </dgm:t>
    </dgm:pt>
    <dgm:pt modelId="{B264C5A8-FF93-4D06-9F1D-1172FA0A0A26}">
      <dgm:prSet custT="1"/>
      <dgm:spPr/>
      <dgm:t>
        <a:bodyPr/>
        <a:lstStyle/>
        <a:p>
          <a:r>
            <a:rPr lang="en-US" sz="1800" dirty="0"/>
            <a:t>Multiple Daily Injections </a:t>
          </a:r>
        </a:p>
      </dgm:t>
    </dgm:pt>
    <dgm:pt modelId="{8588131F-2763-4558-95BA-C4CF9F37040A}" type="parTrans" cxnId="{3F67AB2B-43CA-4875-ABF1-49E7086CE966}">
      <dgm:prSet/>
      <dgm:spPr/>
      <dgm:t>
        <a:bodyPr/>
        <a:lstStyle/>
        <a:p>
          <a:endParaRPr lang="en-US"/>
        </a:p>
      </dgm:t>
    </dgm:pt>
    <dgm:pt modelId="{00460AB5-DC12-4091-8C32-C2FAAFEDB753}" type="sibTrans" cxnId="{3F67AB2B-43CA-4875-ABF1-49E7086CE966}">
      <dgm:prSet/>
      <dgm:spPr/>
      <dgm:t>
        <a:bodyPr/>
        <a:lstStyle/>
        <a:p>
          <a:endParaRPr lang="en-US"/>
        </a:p>
      </dgm:t>
    </dgm:pt>
    <dgm:pt modelId="{0A12DBA9-7742-4C07-9D44-A3BD29463AEF}">
      <dgm:prSet custT="1"/>
      <dgm:spPr/>
      <dgm:t>
        <a:bodyPr/>
        <a:lstStyle/>
        <a:p>
          <a:r>
            <a:rPr lang="en-US" sz="1800" dirty="0"/>
            <a:t>Insulin Pump Therapy</a:t>
          </a:r>
        </a:p>
      </dgm:t>
    </dgm:pt>
    <dgm:pt modelId="{C79E0770-7373-438B-9BEE-175B658A48E5}" type="parTrans" cxnId="{3EF19183-8387-46BA-8090-70228C752AA8}">
      <dgm:prSet/>
      <dgm:spPr/>
      <dgm:t>
        <a:bodyPr/>
        <a:lstStyle/>
        <a:p>
          <a:endParaRPr lang="en-US"/>
        </a:p>
      </dgm:t>
    </dgm:pt>
    <dgm:pt modelId="{45D2992D-0841-4B95-821A-91F4AA89EA90}" type="sibTrans" cxnId="{3EF19183-8387-46BA-8090-70228C752AA8}">
      <dgm:prSet/>
      <dgm:spPr/>
      <dgm:t>
        <a:bodyPr/>
        <a:lstStyle/>
        <a:p>
          <a:endParaRPr lang="en-US"/>
        </a:p>
      </dgm:t>
    </dgm:pt>
    <dgm:pt modelId="{44822C19-242F-4935-8AB1-432883DF6366}">
      <dgm:prSet custT="1"/>
      <dgm:spPr/>
      <dgm:t>
        <a:bodyPr/>
        <a:lstStyle/>
        <a:p>
          <a:r>
            <a:rPr lang="en-US" sz="1800" dirty="0"/>
            <a:t>Consider Possible Payer Barriers and Patient Safety</a:t>
          </a:r>
        </a:p>
      </dgm:t>
    </dgm:pt>
    <dgm:pt modelId="{853E1DFA-40C6-47D1-A3AA-62A433556E5C}" type="parTrans" cxnId="{66A8DD27-E645-4FDB-94E3-7D1DF3D8CA03}">
      <dgm:prSet/>
      <dgm:spPr/>
      <dgm:t>
        <a:bodyPr/>
        <a:lstStyle/>
        <a:p>
          <a:endParaRPr lang="en-US"/>
        </a:p>
      </dgm:t>
    </dgm:pt>
    <dgm:pt modelId="{C79D58BB-9947-4555-B539-D86BFD15E665}" type="sibTrans" cxnId="{66A8DD27-E645-4FDB-94E3-7D1DF3D8CA03}">
      <dgm:prSet/>
      <dgm:spPr/>
      <dgm:t>
        <a:bodyPr/>
        <a:lstStyle/>
        <a:p>
          <a:endParaRPr lang="en-US"/>
        </a:p>
      </dgm:t>
    </dgm:pt>
    <dgm:pt modelId="{10C9C9CB-9664-445C-81EC-3452FEC2E947}">
      <dgm:prSet custT="1"/>
      <dgm:spPr/>
      <dgm:t>
        <a:bodyPr/>
        <a:lstStyle/>
        <a:p>
          <a:r>
            <a:rPr lang="en-US" sz="1800" dirty="0"/>
            <a:t>Present All Options to Patient: Explore Pros and Cons Together</a:t>
          </a:r>
        </a:p>
      </dgm:t>
    </dgm:pt>
    <dgm:pt modelId="{49FA4C89-91FB-4FD8-A0BA-CF0B50175639}" type="parTrans" cxnId="{B207CA34-E4D2-458E-AA33-D0743CCB7DB1}">
      <dgm:prSet/>
      <dgm:spPr/>
      <dgm:t>
        <a:bodyPr/>
        <a:lstStyle/>
        <a:p>
          <a:endParaRPr lang="en-US"/>
        </a:p>
      </dgm:t>
    </dgm:pt>
    <dgm:pt modelId="{AE5AE609-0205-4550-9312-2CBE3D203EAC}" type="sibTrans" cxnId="{B207CA34-E4D2-458E-AA33-D0743CCB7DB1}">
      <dgm:prSet/>
      <dgm:spPr/>
      <dgm:t>
        <a:bodyPr/>
        <a:lstStyle/>
        <a:p>
          <a:endParaRPr lang="en-US"/>
        </a:p>
      </dgm:t>
    </dgm:pt>
    <dgm:pt modelId="{C9B1831A-F775-4227-9EA4-9F7DCA6C1947}">
      <dgm:prSet custT="1"/>
      <dgm:spPr/>
      <dgm:t>
        <a:bodyPr/>
        <a:lstStyle/>
        <a:p>
          <a:r>
            <a:rPr lang="en-US" sz="1800" dirty="0"/>
            <a:t>Give the patient the power to choose</a:t>
          </a:r>
        </a:p>
      </dgm:t>
    </dgm:pt>
    <dgm:pt modelId="{F4C12767-D24D-4B9F-864D-F89E184651C5}" type="parTrans" cxnId="{68DC911B-7312-4299-8C1E-CC746A423630}">
      <dgm:prSet/>
      <dgm:spPr/>
      <dgm:t>
        <a:bodyPr/>
        <a:lstStyle/>
        <a:p>
          <a:endParaRPr lang="en-US"/>
        </a:p>
      </dgm:t>
    </dgm:pt>
    <dgm:pt modelId="{77F279BB-E919-4F76-8407-E9C075BA0EF8}" type="sibTrans" cxnId="{68DC911B-7312-4299-8C1E-CC746A423630}">
      <dgm:prSet/>
      <dgm:spPr/>
      <dgm:t>
        <a:bodyPr/>
        <a:lstStyle/>
        <a:p>
          <a:endParaRPr lang="en-US"/>
        </a:p>
      </dgm:t>
    </dgm:pt>
    <dgm:pt modelId="{CC973687-124E-4220-9CF3-87D4BE22C221}" type="pres">
      <dgm:prSet presAssocID="{DEA3A948-5E0A-4813-A362-4C482BB8C80F}" presName="Name0" presStyleCnt="0">
        <dgm:presLayoutVars>
          <dgm:dir/>
          <dgm:animLvl val="lvl"/>
          <dgm:resizeHandles val="exact"/>
        </dgm:presLayoutVars>
      </dgm:prSet>
      <dgm:spPr/>
    </dgm:pt>
    <dgm:pt modelId="{F4791D9C-663B-42CE-B14C-782340869E32}" type="pres">
      <dgm:prSet presAssocID="{10C9C9CB-9664-445C-81EC-3452FEC2E947}" presName="boxAndChildren" presStyleCnt="0"/>
      <dgm:spPr/>
    </dgm:pt>
    <dgm:pt modelId="{52AB56E7-9F78-46E3-8CB4-404BD461809B}" type="pres">
      <dgm:prSet presAssocID="{10C9C9CB-9664-445C-81EC-3452FEC2E947}" presName="parentTextBox" presStyleLbl="node1" presStyleIdx="0" presStyleCnt="3"/>
      <dgm:spPr/>
    </dgm:pt>
    <dgm:pt modelId="{25F59192-A170-4714-A3FC-B89B66D7E3B5}" type="pres">
      <dgm:prSet presAssocID="{10C9C9CB-9664-445C-81EC-3452FEC2E947}" presName="entireBox" presStyleLbl="node1" presStyleIdx="0" presStyleCnt="3"/>
      <dgm:spPr/>
    </dgm:pt>
    <dgm:pt modelId="{1AB68257-3B2F-4C07-8B40-D47A470743CC}" type="pres">
      <dgm:prSet presAssocID="{10C9C9CB-9664-445C-81EC-3452FEC2E947}" presName="descendantBox" presStyleCnt="0"/>
      <dgm:spPr/>
    </dgm:pt>
    <dgm:pt modelId="{74AA3828-72B4-4232-9399-B4297CC712AB}" type="pres">
      <dgm:prSet presAssocID="{C9B1831A-F775-4227-9EA4-9F7DCA6C1947}" presName="childTextBox" presStyleLbl="fgAccFollowNode1" presStyleIdx="0" presStyleCnt="5">
        <dgm:presLayoutVars>
          <dgm:bulletEnabled val="1"/>
        </dgm:presLayoutVars>
      </dgm:prSet>
      <dgm:spPr/>
    </dgm:pt>
    <dgm:pt modelId="{598BAF01-6CA0-4F86-A4E5-0F2DE3D72FC0}" type="pres">
      <dgm:prSet presAssocID="{C79D58BB-9947-4555-B539-D86BFD15E665}" presName="sp" presStyleCnt="0"/>
      <dgm:spPr/>
    </dgm:pt>
    <dgm:pt modelId="{1FF271BD-124F-42F7-9EBC-5D5D8D85EDFD}" type="pres">
      <dgm:prSet presAssocID="{44822C19-242F-4935-8AB1-432883DF6366}" presName="arrowAndChildren" presStyleCnt="0"/>
      <dgm:spPr/>
    </dgm:pt>
    <dgm:pt modelId="{85E549FF-D661-46E4-A95F-3357E81D3CC3}" type="pres">
      <dgm:prSet presAssocID="{44822C19-242F-4935-8AB1-432883DF6366}" presName="parentTextArrow" presStyleLbl="node1" presStyleIdx="1" presStyleCnt="3"/>
      <dgm:spPr/>
    </dgm:pt>
    <dgm:pt modelId="{532897CF-F719-4D0A-8112-5BFFAB28724D}" type="pres">
      <dgm:prSet presAssocID="{205A463A-5AE2-4643-A587-1632961A3A63}" presName="sp" presStyleCnt="0"/>
      <dgm:spPr/>
    </dgm:pt>
    <dgm:pt modelId="{53A238BB-A243-4EC5-9C12-24AE5F0357C7}" type="pres">
      <dgm:prSet presAssocID="{F0EBC7D5-CD2E-4710-8032-1CAD85785A6F}" presName="arrowAndChildren" presStyleCnt="0"/>
      <dgm:spPr/>
    </dgm:pt>
    <dgm:pt modelId="{8C37EBD4-6F23-4F6D-8827-77AAE53F0585}" type="pres">
      <dgm:prSet presAssocID="{F0EBC7D5-CD2E-4710-8032-1CAD85785A6F}" presName="parentTextArrow" presStyleLbl="node1" presStyleIdx="1" presStyleCnt="3"/>
      <dgm:spPr/>
    </dgm:pt>
    <dgm:pt modelId="{A9EC9869-D6D2-47B0-8611-2F982A637ECB}" type="pres">
      <dgm:prSet presAssocID="{F0EBC7D5-CD2E-4710-8032-1CAD85785A6F}" presName="arrow" presStyleLbl="node1" presStyleIdx="2" presStyleCnt="3"/>
      <dgm:spPr/>
    </dgm:pt>
    <dgm:pt modelId="{798187F3-87B2-4618-9A02-289FCA5E0001}" type="pres">
      <dgm:prSet presAssocID="{F0EBC7D5-CD2E-4710-8032-1CAD85785A6F}" presName="descendantArrow" presStyleCnt="0"/>
      <dgm:spPr/>
    </dgm:pt>
    <dgm:pt modelId="{DDEFD7F4-4597-4A0D-B2ED-625469F86114}" type="pres">
      <dgm:prSet presAssocID="{CD755C76-6FD3-4E25-B4B2-DE1067B4E8EB}" presName="childTextArrow" presStyleLbl="fgAccFollowNode1" presStyleIdx="1" presStyleCnt="5">
        <dgm:presLayoutVars>
          <dgm:bulletEnabled val="1"/>
        </dgm:presLayoutVars>
      </dgm:prSet>
      <dgm:spPr/>
    </dgm:pt>
    <dgm:pt modelId="{CC90280B-0655-4003-9C9E-0084660B8137}" type="pres">
      <dgm:prSet presAssocID="{E2CC3168-CBE1-4C5C-BADE-98921B897C27}" presName="childTextArrow" presStyleLbl="fgAccFollowNode1" presStyleIdx="2" presStyleCnt="5">
        <dgm:presLayoutVars>
          <dgm:bulletEnabled val="1"/>
        </dgm:presLayoutVars>
      </dgm:prSet>
      <dgm:spPr/>
    </dgm:pt>
    <dgm:pt modelId="{18A2376F-8E7C-489F-A282-B81A952DE484}" type="pres">
      <dgm:prSet presAssocID="{B264C5A8-FF93-4D06-9F1D-1172FA0A0A26}" presName="childTextArrow" presStyleLbl="fgAccFollowNode1" presStyleIdx="3" presStyleCnt="5">
        <dgm:presLayoutVars>
          <dgm:bulletEnabled val="1"/>
        </dgm:presLayoutVars>
      </dgm:prSet>
      <dgm:spPr/>
    </dgm:pt>
    <dgm:pt modelId="{0473EC4D-057C-4EA0-9456-84764B164C40}" type="pres">
      <dgm:prSet presAssocID="{0A12DBA9-7742-4C07-9D44-A3BD29463AEF}" presName="childTextArrow" presStyleLbl="fgAccFollowNode1" presStyleIdx="4" presStyleCnt="5">
        <dgm:presLayoutVars>
          <dgm:bulletEnabled val="1"/>
        </dgm:presLayoutVars>
      </dgm:prSet>
      <dgm:spPr/>
    </dgm:pt>
  </dgm:ptLst>
  <dgm:cxnLst>
    <dgm:cxn modelId="{5FC0D503-CBDB-4813-90F5-43BEEC12DD38}" srcId="{F0EBC7D5-CD2E-4710-8032-1CAD85785A6F}" destId="{E2CC3168-CBE1-4C5C-BADE-98921B897C27}" srcOrd="1" destOrd="0" parTransId="{3687A34E-3B3F-40F1-B8D6-8A130D55B610}" sibTransId="{CCFEBB20-0BFF-4174-9DA1-0A5EB1855806}"/>
    <dgm:cxn modelId="{53AC3204-0395-493D-A3A8-75BADB041B5E}" type="presOf" srcId="{DEA3A948-5E0A-4813-A362-4C482BB8C80F}" destId="{CC973687-124E-4220-9CF3-87D4BE22C221}" srcOrd="0" destOrd="0" presId="urn:microsoft.com/office/officeart/2005/8/layout/process4"/>
    <dgm:cxn modelId="{68E4FA0B-6703-45E4-8345-50812B6E7A52}" type="presOf" srcId="{44822C19-242F-4935-8AB1-432883DF6366}" destId="{85E549FF-D661-46E4-A95F-3357E81D3CC3}" srcOrd="0" destOrd="0" presId="urn:microsoft.com/office/officeart/2005/8/layout/process4"/>
    <dgm:cxn modelId="{EF811512-4B70-4E18-A732-4BA628C5E07E}" type="presOf" srcId="{CD755C76-6FD3-4E25-B4B2-DE1067B4E8EB}" destId="{DDEFD7F4-4597-4A0D-B2ED-625469F86114}" srcOrd="0" destOrd="0" presId="urn:microsoft.com/office/officeart/2005/8/layout/process4"/>
    <dgm:cxn modelId="{12BFBF18-E9E0-4ACA-B644-30E37230854B}" type="presOf" srcId="{F0EBC7D5-CD2E-4710-8032-1CAD85785A6F}" destId="{8C37EBD4-6F23-4F6D-8827-77AAE53F0585}" srcOrd="0" destOrd="0" presId="urn:microsoft.com/office/officeart/2005/8/layout/process4"/>
    <dgm:cxn modelId="{0C11931A-D569-4B0B-BADD-85E2B6542F8B}" type="presOf" srcId="{F0EBC7D5-CD2E-4710-8032-1CAD85785A6F}" destId="{A9EC9869-D6D2-47B0-8611-2F982A637ECB}" srcOrd="1" destOrd="0" presId="urn:microsoft.com/office/officeart/2005/8/layout/process4"/>
    <dgm:cxn modelId="{68DC911B-7312-4299-8C1E-CC746A423630}" srcId="{10C9C9CB-9664-445C-81EC-3452FEC2E947}" destId="{C9B1831A-F775-4227-9EA4-9F7DCA6C1947}" srcOrd="0" destOrd="0" parTransId="{F4C12767-D24D-4B9F-864D-F89E184651C5}" sibTransId="{77F279BB-E919-4F76-8407-E9C075BA0EF8}"/>
    <dgm:cxn modelId="{66A8DD27-E645-4FDB-94E3-7D1DF3D8CA03}" srcId="{DEA3A948-5E0A-4813-A362-4C482BB8C80F}" destId="{44822C19-242F-4935-8AB1-432883DF6366}" srcOrd="1" destOrd="0" parTransId="{853E1DFA-40C6-47D1-A3AA-62A433556E5C}" sibTransId="{C79D58BB-9947-4555-B539-D86BFD15E665}"/>
    <dgm:cxn modelId="{3F67AB2B-43CA-4875-ABF1-49E7086CE966}" srcId="{F0EBC7D5-CD2E-4710-8032-1CAD85785A6F}" destId="{B264C5A8-FF93-4D06-9F1D-1172FA0A0A26}" srcOrd="2" destOrd="0" parTransId="{8588131F-2763-4558-95BA-C4CF9F37040A}" sibTransId="{00460AB5-DC12-4091-8C32-C2FAAFEDB753}"/>
    <dgm:cxn modelId="{B207CA34-E4D2-458E-AA33-D0743CCB7DB1}" srcId="{DEA3A948-5E0A-4813-A362-4C482BB8C80F}" destId="{10C9C9CB-9664-445C-81EC-3452FEC2E947}" srcOrd="2" destOrd="0" parTransId="{49FA4C89-91FB-4FD8-A0BA-CF0B50175639}" sibTransId="{AE5AE609-0205-4550-9312-2CBE3D203EAC}"/>
    <dgm:cxn modelId="{4D830C40-6D9E-494C-990D-2C3147A90374}" type="presOf" srcId="{B264C5A8-FF93-4D06-9F1D-1172FA0A0A26}" destId="{18A2376F-8E7C-489F-A282-B81A952DE484}" srcOrd="0" destOrd="0" presId="urn:microsoft.com/office/officeart/2005/8/layout/process4"/>
    <dgm:cxn modelId="{DCD3BD5D-3E28-48DE-BBF6-3612F97358D7}" type="presOf" srcId="{C9B1831A-F775-4227-9EA4-9F7DCA6C1947}" destId="{74AA3828-72B4-4232-9399-B4297CC712AB}" srcOrd="0" destOrd="0" presId="urn:microsoft.com/office/officeart/2005/8/layout/process4"/>
    <dgm:cxn modelId="{DD20CE77-D32C-46FD-894D-25407887E1DF}" srcId="{F0EBC7D5-CD2E-4710-8032-1CAD85785A6F}" destId="{CD755C76-6FD3-4E25-B4B2-DE1067B4E8EB}" srcOrd="0" destOrd="0" parTransId="{5C5282E1-3F68-42BF-AD14-D0163FE62850}" sibTransId="{D27AC174-29E9-4524-B82C-F5775FC7D326}"/>
    <dgm:cxn modelId="{A026EF81-AA2F-4DBE-BAF7-E1A7730D70E2}" type="presOf" srcId="{E2CC3168-CBE1-4C5C-BADE-98921B897C27}" destId="{CC90280B-0655-4003-9C9E-0084660B8137}" srcOrd="0" destOrd="0" presId="urn:microsoft.com/office/officeart/2005/8/layout/process4"/>
    <dgm:cxn modelId="{3EF19183-8387-46BA-8090-70228C752AA8}" srcId="{F0EBC7D5-CD2E-4710-8032-1CAD85785A6F}" destId="{0A12DBA9-7742-4C07-9D44-A3BD29463AEF}" srcOrd="3" destOrd="0" parTransId="{C79E0770-7373-438B-9BEE-175B658A48E5}" sibTransId="{45D2992D-0841-4B95-821A-91F4AA89EA90}"/>
    <dgm:cxn modelId="{9616FF9D-D8B1-41EC-B5D5-810810A3850E}" type="presOf" srcId="{10C9C9CB-9664-445C-81EC-3452FEC2E947}" destId="{25F59192-A170-4714-A3FC-B89B66D7E3B5}" srcOrd="1" destOrd="0" presId="urn:microsoft.com/office/officeart/2005/8/layout/process4"/>
    <dgm:cxn modelId="{4252AEDE-8D78-4F22-AA93-2B6E870C3E3F}" type="presOf" srcId="{10C9C9CB-9664-445C-81EC-3452FEC2E947}" destId="{52AB56E7-9F78-46E3-8CB4-404BD461809B}" srcOrd="0" destOrd="0" presId="urn:microsoft.com/office/officeart/2005/8/layout/process4"/>
    <dgm:cxn modelId="{F56189E7-0A93-466F-AA81-E52462A87561}" type="presOf" srcId="{0A12DBA9-7742-4C07-9D44-A3BD29463AEF}" destId="{0473EC4D-057C-4EA0-9456-84764B164C40}" srcOrd="0" destOrd="0" presId="urn:microsoft.com/office/officeart/2005/8/layout/process4"/>
    <dgm:cxn modelId="{4B4E7BFE-7A72-4B30-9FFC-844A5A5B26D8}" srcId="{DEA3A948-5E0A-4813-A362-4C482BB8C80F}" destId="{F0EBC7D5-CD2E-4710-8032-1CAD85785A6F}" srcOrd="0" destOrd="0" parTransId="{FFCA6B39-249B-4F19-8454-BDF9EFEAF5CF}" sibTransId="{205A463A-5AE2-4643-A587-1632961A3A63}"/>
    <dgm:cxn modelId="{DF8301FF-FBC0-4A12-9492-D97416EB30F1}" type="presParOf" srcId="{CC973687-124E-4220-9CF3-87D4BE22C221}" destId="{F4791D9C-663B-42CE-B14C-782340869E32}" srcOrd="0" destOrd="0" presId="urn:microsoft.com/office/officeart/2005/8/layout/process4"/>
    <dgm:cxn modelId="{117454E4-A024-42F7-9DC0-6F4427759590}" type="presParOf" srcId="{F4791D9C-663B-42CE-B14C-782340869E32}" destId="{52AB56E7-9F78-46E3-8CB4-404BD461809B}" srcOrd="0" destOrd="0" presId="urn:microsoft.com/office/officeart/2005/8/layout/process4"/>
    <dgm:cxn modelId="{C8E1F256-23EE-4CF3-A5BE-751B0DEB7589}" type="presParOf" srcId="{F4791D9C-663B-42CE-B14C-782340869E32}" destId="{25F59192-A170-4714-A3FC-B89B66D7E3B5}" srcOrd="1" destOrd="0" presId="urn:microsoft.com/office/officeart/2005/8/layout/process4"/>
    <dgm:cxn modelId="{14444A61-F825-4CF0-96E6-015168BB59C5}" type="presParOf" srcId="{F4791D9C-663B-42CE-B14C-782340869E32}" destId="{1AB68257-3B2F-4C07-8B40-D47A470743CC}" srcOrd="2" destOrd="0" presId="urn:microsoft.com/office/officeart/2005/8/layout/process4"/>
    <dgm:cxn modelId="{BACAFD03-5560-4973-A454-BF18BB1BB754}" type="presParOf" srcId="{1AB68257-3B2F-4C07-8B40-D47A470743CC}" destId="{74AA3828-72B4-4232-9399-B4297CC712AB}" srcOrd="0" destOrd="0" presId="urn:microsoft.com/office/officeart/2005/8/layout/process4"/>
    <dgm:cxn modelId="{337C1699-66B8-499E-B16A-BD2B39AA98D0}" type="presParOf" srcId="{CC973687-124E-4220-9CF3-87D4BE22C221}" destId="{598BAF01-6CA0-4F86-A4E5-0F2DE3D72FC0}" srcOrd="1" destOrd="0" presId="urn:microsoft.com/office/officeart/2005/8/layout/process4"/>
    <dgm:cxn modelId="{3F1285CC-DE16-4BFE-BD49-C36CAD9DF349}" type="presParOf" srcId="{CC973687-124E-4220-9CF3-87D4BE22C221}" destId="{1FF271BD-124F-42F7-9EBC-5D5D8D85EDFD}" srcOrd="2" destOrd="0" presId="urn:microsoft.com/office/officeart/2005/8/layout/process4"/>
    <dgm:cxn modelId="{4D00E2E9-059B-49B8-83FE-834D20E7B6D5}" type="presParOf" srcId="{1FF271BD-124F-42F7-9EBC-5D5D8D85EDFD}" destId="{85E549FF-D661-46E4-A95F-3357E81D3CC3}" srcOrd="0" destOrd="0" presId="urn:microsoft.com/office/officeart/2005/8/layout/process4"/>
    <dgm:cxn modelId="{38C979E8-D744-449C-A43D-F36A4A4CC265}" type="presParOf" srcId="{CC973687-124E-4220-9CF3-87D4BE22C221}" destId="{532897CF-F719-4D0A-8112-5BFFAB28724D}" srcOrd="3" destOrd="0" presId="urn:microsoft.com/office/officeart/2005/8/layout/process4"/>
    <dgm:cxn modelId="{ED68072D-A196-40F1-AFBE-FD2DDCD55FCB}" type="presParOf" srcId="{CC973687-124E-4220-9CF3-87D4BE22C221}" destId="{53A238BB-A243-4EC5-9C12-24AE5F0357C7}" srcOrd="4" destOrd="0" presId="urn:microsoft.com/office/officeart/2005/8/layout/process4"/>
    <dgm:cxn modelId="{F6C205B1-C70E-4C77-8477-989223DC952B}" type="presParOf" srcId="{53A238BB-A243-4EC5-9C12-24AE5F0357C7}" destId="{8C37EBD4-6F23-4F6D-8827-77AAE53F0585}" srcOrd="0" destOrd="0" presId="urn:microsoft.com/office/officeart/2005/8/layout/process4"/>
    <dgm:cxn modelId="{153C9423-7E89-4480-836B-83587B8969D7}" type="presParOf" srcId="{53A238BB-A243-4EC5-9C12-24AE5F0357C7}" destId="{A9EC9869-D6D2-47B0-8611-2F982A637ECB}" srcOrd="1" destOrd="0" presId="urn:microsoft.com/office/officeart/2005/8/layout/process4"/>
    <dgm:cxn modelId="{0B5506E6-CC2F-45BC-AF94-DBD56D1AABF8}" type="presParOf" srcId="{53A238BB-A243-4EC5-9C12-24AE5F0357C7}" destId="{798187F3-87B2-4618-9A02-289FCA5E0001}" srcOrd="2" destOrd="0" presId="urn:microsoft.com/office/officeart/2005/8/layout/process4"/>
    <dgm:cxn modelId="{E3DB029B-474C-4CA0-95B1-47947EF42877}" type="presParOf" srcId="{798187F3-87B2-4618-9A02-289FCA5E0001}" destId="{DDEFD7F4-4597-4A0D-B2ED-625469F86114}" srcOrd="0" destOrd="0" presId="urn:microsoft.com/office/officeart/2005/8/layout/process4"/>
    <dgm:cxn modelId="{D06BE3A2-4905-428A-B035-36CEF5875DC6}" type="presParOf" srcId="{798187F3-87B2-4618-9A02-289FCA5E0001}" destId="{CC90280B-0655-4003-9C9E-0084660B8137}" srcOrd="1" destOrd="0" presId="urn:microsoft.com/office/officeart/2005/8/layout/process4"/>
    <dgm:cxn modelId="{6E13F673-9306-4683-BB8A-1616E6EA1752}" type="presParOf" srcId="{798187F3-87B2-4618-9A02-289FCA5E0001}" destId="{18A2376F-8E7C-489F-A282-B81A952DE484}" srcOrd="2" destOrd="0" presId="urn:microsoft.com/office/officeart/2005/8/layout/process4"/>
    <dgm:cxn modelId="{4B9AD262-DC89-43D7-946C-987A152B3F14}" type="presParOf" srcId="{798187F3-87B2-4618-9A02-289FCA5E0001}" destId="{0473EC4D-057C-4EA0-9456-84764B164C40}" srcOrd="3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79F70C-8DF5-4E4A-AF15-F990AB32B59A}">
      <dsp:nvSpPr>
        <dsp:cNvPr id="0" name=""/>
        <dsp:cNvSpPr/>
      </dsp:nvSpPr>
      <dsp:spPr>
        <a:xfrm>
          <a:off x="597525" y="2326"/>
          <a:ext cx="2653099" cy="1591859"/>
        </a:xfrm>
        <a:prstGeom prst="rect">
          <a:avLst/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Subcutaneous sensor reads interstitial fluid glucose every few minutes</a:t>
          </a:r>
        </a:p>
      </dsp:txBody>
      <dsp:txXfrm>
        <a:off x="597525" y="2326"/>
        <a:ext cx="2653099" cy="1591859"/>
      </dsp:txXfrm>
    </dsp:sp>
    <dsp:sp modelId="{EAAD6DAF-1780-4BEE-9388-C7EE362F5835}">
      <dsp:nvSpPr>
        <dsp:cNvPr id="0" name=""/>
        <dsp:cNvSpPr/>
      </dsp:nvSpPr>
      <dsp:spPr>
        <a:xfrm>
          <a:off x="3515934" y="2326"/>
          <a:ext cx="2653099" cy="1591859"/>
        </a:xfrm>
        <a:prstGeom prst="rect">
          <a:avLst/>
        </a:prstGeom>
        <a:solidFill>
          <a:schemeClr val="accent2">
            <a:shade val="50000"/>
            <a:hueOff val="114760"/>
            <a:satOff val="-31274"/>
            <a:lumOff val="2364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Attached transmitter sends values to receiver</a:t>
          </a:r>
        </a:p>
      </dsp:txBody>
      <dsp:txXfrm>
        <a:off x="3515934" y="2326"/>
        <a:ext cx="2653099" cy="1591859"/>
      </dsp:txXfrm>
    </dsp:sp>
    <dsp:sp modelId="{4619668C-89AA-49EB-9644-E4F24EC8671A}">
      <dsp:nvSpPr>
        <dsp:cNvPr id="0" name=""/>
        <dsp:cNvSpPr/>
      </dsp:nvSpPr>
      <dsp:spPr>
        <a:xfrm>
          <a:off x="597525" y="1859495"/>
          <a:ext cx="2653099" cy="1591859"/>
        </a:xfrm>
        <a:prstGeom prst="rect">
          <a:avLst/>
        </a:prstGeom>
        <a:solidFill>
          <a:schemeClr val="accent2">
            <a:shade val="50000"/>
            <a:hueOff val="229519"/>
            <a:satOff val="-62547"/>
            <a:lumOff val="4729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Receiver displays glucose values in real time and provides trend arrows</a:t>
          </a:r>
          <a:endParaRPr lang="en-US" sz="2200" kern="1200" dirty="0"/>
        </a:p>
      </dsp:txBody>
      <dsp:txXfrm>
        <a:off x="597525" y="1859495"/>
        <a:ext cx="2653099" cy="1591859"/>
      </dsp:txXfrm>
    </dsp:sp>
    <dsp:sp modelId="{FD036D03-C691-4526-94BC-BB96084543D5}">
      <dsp:nvSpPr>
        <dsp:cNvPr id="0" name=""/>
        <dsp:cNvSpPr/>
      </dsp:nvSpPr>
      <dsp:spPr>
        <a:xfrm>
          <a:off x="3515934" y="1859495"/>
          <a:ext cx="2653099" cy="1591859"/>
        </a:xfrm>
        <a:prstGeom prst="rect">
          <a:avLst/>
        </a:prstGeom>
        <a:solidFill>
          <a:schemeClr val="accent2">
            <a:shade val="50000"/>
            <a:hueOff val="229519"/>
            <a:satOff val="-62547"/>
            <a:lumOff val="4729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Trend arrows show how quickly glucose is changing</a:t>
          </a:r>
          <a:endParaRPr lang="en-US" sz="2200" kern="1200" dirty="0"/>
        </a:p>
      </dsp:txBody>
      <dsp:txXfrm>
        <a:off x="3515934" y="1859495"/>
        <a:ext cx="2653099" cy="1591859"/>
      </dsp:txXfrm>
    </dsp:sp>
    <dsp:sp modelId="{214AE287-CDB6-4038-958C-BCE70EBE51F5}">
      <dsp:nvSpPr>
        <dsp:cNvPr id="0" name=""/>
        <dsp:cNvSpPr/>
      </dsp:nvSpPr>
      <dsp:spPr>
        <a:xfrm>
          <a:off x="2056730" y="3716665"/>
          <a:ext cx="2653099" cy="1591859"/>
        </a:xfrm>
        <a:prstGeom prst="rect">
          <a:avLst/>
        </a:prstGeom>
        <a:solidFill>
          <a:schemeClr val="accent2">
            <a:shade val="50000"/>
            <a:hueOff val="114760"/>
            <a:satOff val="-31274"/>
            <a:lumOff val="2364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Sensor is changed by patient every 6-7 days</a:t>
          </a:r>
          <a:endParaRPr lang="en-US" sz="2200" kern="1200" dirty="0"/>
        </a:p>
      </dsp:txBody>
      <dsp:txXfrm>
        <a:off x="2056730" y="3716665"/>
        <a:ext cx="2653099" cy="159185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AEBB31-CCC5-4F23-B0C8-5FCC46426D7D}">
      <dsp:nvSpPr>
        <dsp:cNvPr id="0" name=""/>
        <dsp:cNvSpPr/>
      </dsp:nvSpPr>
      <dsp:spPr>
        <a:xfrm>
          <a:off x="0" y="79083"/>
          <a:ext cx="12000229" cy="994500"/>
        </a:xfrm>
        <a:prstGeom prst="roundRect">
          <a:avLst/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Fear of hypoglycemia is recognized as the number one barrier to achieving good glycemic control</a:t>
          </a:r>
          <a:r>
            <a:rPr lang="en-US" sz="2500" kern="1200" baseline="30000" dirty="0"/>
            <a:t>2</a:t>
          </a:r>
          <a:r>
            <a:rPr lang="en-US" sz="2500" kern="1200" dirty="0"/>
            <a:t> </a:t>
          </a:r>
        </a:p>
      </dsp:txBody>
      <dsp:txXfrm>
        <a:off x="48547" y="127630"/>
        <a:ext cx="11903135" cy="897406"/>
      </dsp:txXfrm>
    </dsp:sp>
    <dsp:sp modelId="{1F0180AC-FBDB-4626-930B-EDC3ECA07412}">
      <dsp:nvSpPr>
        <dsp:cNvPr id="0" name=""/>
        <dsp:cNvSpPr/>
      </dsp:nvSpPr>
      <dsp:spPr>
        <a:xfrm>
          <a:off x="0" y="1145583"/>
          <a:ext cx="12000229" cy="994500"/>
        </a:xfrm>
        <a:prstGeom prst="roundRect">
          <a:avLst/>
        </a:prstGeom>
        <a:solidFill>
          <a:schemeClr val="accent2">
            <a:shade val="50000"/>
            <a:hueOff val="114760"/>
            <a:satOff val="-31274"/>
            <a:lumOff val="2364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Hypoglycemic Unawareness</a:t>
          </a:r>
        </a:p>
      </dsp:txBody>
      <dsp:txXfrm>
        <a:off x="48547" y="1194130"/>
        <a:ext cx="11903135" cy="897406"/>
      </dsp:txXfrm>
    </dsp:sp>
    <dsp:sp modelId="{E128BB64-6968-4E38-A8E7-F902D5DB40B5}">
      <dsp:nvSpPr>
        <dsp:cNvPr id="0" name=""/>
        <dsp:cNvSpPr/>
      </dsp:nvSpPr>
      <dsp:spPr>
        <a:xfrm>
          <a:off x="0" y="2212083"/>
          <a:ext cx="12000229" cy="994500"/>
        </a:xfrm>
        <a:prstGeom prst="roundRect">
          <a:avLst/>
        </a:prstGeom>
        <a:solidFill>
          <a:schemeClr val="accent2">
            <a:shade val="50000"/>
            <a:hueOff val="229519"/>
            <a:satOff val="-62547"/>
            <a:lumOff val="4729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Worry about lows leads to avoidance &amp; suboptimal control</a:t>
          </a:r>
          <a:r>
            <a:rPr lang="en-US" sz="2500" kern="1200" baseline="30000" dirty="0"/>
            <a:t>1</a:t>
          </a:r>
        </a:p>
      </dsp:txBody>
      <dsp:txXfrm>
        <a:off x="48547" y="2260630"/>
        <a:ext cx="11903135" cy="897406"/>
      </dsp:txXfrm>
    </dsp:sp>
    <dsp:sp modelId="{87465049-7EAB-41B1-BF79-6905E21E43D8}">
      <dsp:nvSpPr>
        <dsp:cNvPr id="0" name=""/>
        <dsp:cNvSpPr/>
      </dsp:nvSpPr>
      <dsp:spPr>
        <a:xfrm>
          <a:off x="0" y="3278583"/>
          <a:ext cx="12000229" cy="994500"/>
        </a:xfrm>
        <a:prstGeom prst="roundRect">
          <a:avLst/>
        </a:prstGeom>
        <a:solidFill>
          <a:schemeClr val="accent2">
            <a:shade val="50000"/>
            <a:hueOff val="229519"/>
            <a:satOff val="-62547"/>
            <a:lumOff val="4729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Can reduce a1c and glycemic variability</a:t>
          </a:r>
        </a:p>
      </dsp:txBody>
      <dsp:txXfrm>
        <a:off x="48547" y="3327130"/>
        <a:ext cx="11903135" cy="897406"/>
      </dsp:txXfrm>
    </dsp:sp>
    <dsp:sp modelId="{2FFD8E49-49EB-472B-8309-20FD39F0D64E}">
      <dsp:nvSpPr>
        <dsp:cNvPr id="0" name=""/>
        <dsp:cNvSpPr/>
      </dsp:nvSpPr>
      <dsp:spPr>
        <a:xfrm>
          <a:off x="0" y="4345083"/>
          <a:ext cx="12000229" cy="994500"/>
        </a:xfrm>
        <a:prstGeom prst="roundRect">
          <a:avLst/>
        </a:prstGeom>
        <a:solidFill>
          <a:schemeClr val="accent2">
            <a:shade val="50000"/>
            <a:hueOff val="114760"/>
            <a:satOff val="-31274"/>
            <a:lumOff val="2364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Improved quality of life </a:t>
          </a:r>
        </a:p>
      </dsp:txBody>
      <dsp:txXfrm>
        <a:off x="48547" y="4393630"/>
        <a:ext cx="11903135" cy="89740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C9B3E2-B3B6-4DA7-A12E-EB03A8517ACE}">
      <dsp:nvSpPr>
        <dsp:cNvPr id="0" name=""/>
        <dsp:cNvSpPr/>
      </dsp:nvSpPr>
      <dsp:spPr>
        <a:xfrm>
          <a:off x="7480" y="1086241"/>
          <a:ext cx="2652842" cy="1980290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72390" rIns="24130" bIns="2413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Only stand alone CGM on market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FDA approved to replace finger sticks for treatment decisions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Covered by Medicare</a:t>
          </a:r>
        </a:p>
      </dsp:txBody>
      <dsp:txXfrm>
        <a:off x="53881" y="1132642"/>
        <a:ext cx="2560040" cy="1933889"/>
      </dsp:txXfrm>
    </dsp:sp>
    <dsp:sp modelId="{2C1F91C8-FCFF-434E-BB22-8E73A118BF80}">
      <dsp:nvSpPr>
        <dsp:cNvPr id="0" name=""/>
        <dsp:cNvSpPr/>
      </dsp:nvSpPr>
      <dsp:spPr>
        <a:xfrm>
          <a:off x="7480" y="3066531"/>
          <a:ext cx="2652842" cy="851524"/>
        </a:xfrm>
        <a:prstGeom prst="rect">
          <a:avLst/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38100" bIns="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Dexcom G5</a:t>
          </a:r>
        </a:p>
      </dsp:txBody>
      <dsp:txXfrm>
        <a:off x="7480" y="3066531"/>
        <a:ext cx="1868198" cy="851524"/>
      </dsp:txXfrm>
    </dsp:sp>
    <dsp:sp modelId="{635D82C6-D978-49F4-968B-C0FC5B0E0670}">
      <dsp:nvSpPr>
        <dsp:cNvPr id="0" name=""/>
        <dsp:cNvSpPr/>
      </dsp:nvSpPr>
      <dsp:spPr>
        <a:xfrm>
          <a:off x="1950724" y="3201788"/>
          <a:ext cx="928494" cy="928494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  <a:ln w="12700" cap="flat" cmpd="sng" algn="ctr">
          <a:solidFill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26D0DE-C88F-48F4-B8A9-F1E85262A8FB}">
      <dsp:nvSpPr>
        <dsp:cNvPr id="0" name=""/>
        <dsp:cNvSpPr/>
      </dsp:nvSpPr>
      <dsp:spPr>
        <a:xfrm>
          <a:off x="3109247" y="1086241"/>
          <a:ext cx="2652842" cy="1980290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50000"/>
              <a:hueOff val="136632"/>
              <a:satOff val="-38576"/>
              <a:lumOff val="2695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72390" rIns="24130" bIns="2413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Integrated with Medtronic 670g insulin pump</a:t>
          </a:r>
        </a:p>
      </dsp:txBody>
      <dsp:txXfrm>
        <a:off x="3155648" y="1132642"/>
        <a:ext cx="2560040" cy="1933889"/>
      </dsp:txXfrm>
    </dsp:sp>
    <dsp:sp modelId="{CB2E6E37-46C1-4BB6-9C67-5398CDB63A9D}">
      <dsp:nvSpPr>
        <dsp:cNvPr id="0" name=""/>
        <dsp:cNvSpPr/>
      </dsp:nvSpPr>
      <dsp:spPr>
        <a:xfrm>
          <a:off x="3109247" y="3066531"/>
          <a:ext cx="2652842" cy="851524"/>
        </a:xfrm>
        <a:prstGeom prst="rect">
          <a:avLst/>
        </a:prstGeom>
        <a:solidFill>
          <a:schemeClr val="accent2">
            <a:shade val="50000"/>
            <a:hueOff val="143449"/>
            <a:satOff val="-39092"/>
            <a:lumOff val="29559"/>
            <a:alphaOff val="0"/>
          </a:schemeClr>
        </a:solidFill>
        <a:ln w="12700" cap="flat" cmpd="sng" algn="ctr">
          <a:solidFill>
            <a:schemeClr val="accent2">
              <a:shade val="50000"/>
              <a:hueOff val="143449"/>
              <a:satOff val="-39092"/>
              <a:lumOff val="2955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38100" bIns="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Medtronic Guardian 3</a:t>
          </a:r>
        </a:p>
      </dsp:txBody>
      <dsp:txXfrm>
        <a:off x="3109247" y="3066531"/>
        <a:ext cx="1868198" cy="851524"/>
      </dsp:txXfrm>
    </dsp:sp>
    <dsp:sp modelId="{19E2E13A-DE73-4BE0-B4D0-26D19063B2DC}">
      <dsp:nvSpPr>
        <dsp:cNvPr id="0" name=""/>
        <dsp:cNvSpPr/>
      </dsp:nvSpPr>
      <dsp:spPr>
        <a:xfrm>
          <a:off x="5034682" y="3231463"/>
          <a:ext cx="928494" cy="928494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1000" r="-41000"/>
          </a:stretch>
        </a:blipFill>
        <a:ln w="12700" cap="flat" cmpd="sng" algn="ctr">
          <a:solidFill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F9B17C-D095-499F-906E-9E24963F53C3}">
      <dsp:nvSpPr>
        <dsp:cNvPr id="0" name=""/>
        <dsp:cNvSpPr/>
      </dsp:nvSpPr>
      <dsp:spPr>
        <a:xfrm>
          <a:off x="6211014" y="1086241"/>
          <a:ext cx="2652842" cy="1980290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50000"/>
              <a:hueOff val="273265"/>
              <a:satOff val="-77151"/>
              <a:lumOff val="5391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72390" rIns="24130" bIns="2413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Integrated in Medtronic 630g insulin pump </a:t>
          </a:r>
        </a:p>
      </dsp:txBody>
      <dsp:txXfrm>
        <a:off x="6257415" y="1132642"/>
        <a:ext cx="2560040" cy="1933889"/>
      </dsp:txXfrm>
    </dsp:sp>
    <dsp:sp modelId="{A3B78AAD-2B91-4C9F-87FB-52F5D68F6C62}">
      <dsp:nvSpPr>
        <dsp:cNvPr id="0" name=""/>
        <dsp:cNvSpPr/>
      </dsp:nvSpPr>
      <dsp:spPr>
        <a:xfrm>
          <a:off x="6211014" y="3066531"/>
          <a:ext cx="2652842" cy="851524"/>
        </a:xfrm>
        <a:prstGeom prst="rect">
          <a:avLst/>
        </a:prstGeom>
        <a:solidFill>
          <a:schemeClr val="accent2">
            <a:shade val="50000"/>
            <a:hueOff val="286899"/>
            <a:satOff val="-78184"/>
            <a:lumOff val="59119"/>
            <a:alphaOff val="0"/>
          </a:schemeClr>
        </a:solidFill>
        <a:ln w="12700" cap="flat" cmpd="sng" algn="ctr">
          <a:solidFill>
            <a:schemeClr val="accent2">
              <a:shade val="50000"/>
              <a:hueOff val="286899"/>
              <a:satOff val="-78184"/>
              <a:lumOff val="5911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38100" bIns="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Medtronic </a:t>
          </a:r>
          <a:r>
            <a:rPr lang="en-US" sz="3000" kern="1200" dirty="0" err="1"/>
            <a:t>Enlite</a:t>
          </a:r>
          <a:endParaRPr lang="en-US" sz="3000" kern="1200" dirty="0"/>
        </a:p>
      </dsp:txBody>
      <dsp:txXfrm>
        <a:off x="6211014" y="3066531"/>
        <a:ext cx="1868198" cy="851524"/>
      </dsp:txXfrm>
    </dsp:sp>
    <dsp:sp modelId="{97F2C13F-6928-4C26-A51E-B9267ECF0BD0}">
      <dsp:nvSpPr>
        <dsp:cNvPr id="0" name=""/>
        <dsp:cNvSpPr/>
      </dsp:nvSpPr>
      <dsp:spPr>
        <a:xfrm>
          <a:off x="8154257" y="3201788"/>
          <a:ext cx="928494" cy="928494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" b="-5000"/>
          </a:stretch>
        </a:blipFill>
        <a:ln w="12700" cap="flat" cmpd="sng" algn="ctr">
          <a:solidFill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A1E862-D5EA-49A1-AD7F-EF8B554E8B19}">
      <dsp:nvSpPr>
        <dsp:cNvPr id="0" name=""/>
        <dsp:cNvSpPr/>
      </dsp:nvSpPr>
      <dsp:spPr>
        <a:xfrm>
          <a:off x="9312781" y="1086241"/>
          <a:ext cx="2652842" cy="1980290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50000"/>
              <a:hueOff val="136632"/>
              <a:satOff val="-38576"/>
              <a:lumOff val="2695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72390" rIns="24130" bIns="2413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Integrated in </a:t>
          </a:r>
          <a:r>
            <a:rPr lang="en-US" sz="1900" kern="1200" dirty="0" err="1"/>
            <a:t>tslim</a:t>
          </a:r>
          <a:r>
            <a:rPr lang="en-US" sz="1900" kern="1200" dirty="0"/>
            <a:t> G4 insulin pump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Integrated in Animas Vibe insulin pump </a:t>
          </a:r>
        </a:p>
      </dsp:txBody>
      <dsp:txXfrm>
        <a:off x="9359182" y="1132642"/>
        <a:ext cx="2560040" cy="1933889"/>
      </dsp:txXfrm>
    </dsp:sp>
    <dsp:sp modelId="{E23387E3-DCE4-4579-B18A-A15C24D37335}">
      <dsp:nvSpPr>
        <dsp:cNvPr id="0" name=""/>
        <dsp:cNvSpPr/>
      </dsp:nvSpPr>
      <dsp:spPr>
        <a:xfrm>
          <a:off x="9312781" y="3066531"/>
          <a:ext cx="2652842" cy="851524"/>
        </a:xfrm>
        <a:prstGeom prst="rect">
          <a:avLst/>
        </a:prstGeom>
        <a:solidFill>
          <a:schemeClr val="accent2">
            <a:shade val="50000"/>
            <a:hueOff val="143449"/>
            <a:satOff val="-39092"/>
            <a:lumOff val="29559"/>
            <a:alphaOff val="0"/>
          </a:schemeClr>
        </a:solidFill>
        <a:ln w="12700" cap="flat" cmpd="sng" algn="ctr">
          <a:solidFill>
            <a:schemeClr val="accent2">
              <a:shade val="50000"/>
              <a:hueOff val="143449"/>
              <a:satOff val="-39092"/>
              <a:lumOff val="2955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38100" bIns="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Dexcom G4</a:t>
          </a:r>
        </a:p>
      </dsp:txBody>
      <dsp:txXfrm>
        <a:off x="9312781" y="3066531"/>
        <a:ext cx="1868198" cy="851524"/>
      </dsp:txXfrm>
    </dsp:sp>
    <dsp:sp modelId="{F116E8DE-4563-4B19-AA54-F3A823848BEA}">
      <dsp:nvSpPr>
        <dsp:cNvPr id="0" name=""/>
        <dsp:cNvSpPr/>
      </dsp:nvSpPr>
      <dsp:spPr>
        <a:xfrm>
          <a:off x="11263505" y="3211946"/>
          <a:ext cx="928494" cy="928494"/>
        </a:xfrm>
        <a:prstGeom prst="ellipse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526A73-76CF-413E-9FCF-37561EDC51F6}">
      <dsp:nvSpPr>
        <dsp:cNvPr id="0" name=""/>
        <dsp:cNvSpPr/>
      </dsp:nvSpPr>
      <dsp:spPr>
        <a:xfrm>
          <a:off x="3516" y="824935"/>
          <a:ext cx="2789893" cy="1673936"/>
        </a:xfrm>
        <a:prstGeom prst="rect">
          <a:avLst/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A1c above goal</a:t>
          </a:r>
        </a:p>
      </dsp:txBody>
      <dsp:txXfrm>
        <a:off x="3516" y="824935"/>
        <a:ext cx="2789893" cy="1673936"/>
      </dsp:txXfrm>
    </dsp:sp>
    <dsp:sp modelId="{9D94E154-495C-4C42-B52C-4CE0B17589F8}">
      <dsp:nvSpPr>
        <dsp:cNvPr id="0" name=""/>
        <dsp:cNvSpPr/>
      </dsp:nvSpPr>
      <dsp:spPr>
        <a:xfrm>
          <a:off x="3072399" y="824935"/>
          <a:ext cx="2789893" cy="1673936"/>
        </a:xfrm>
        <a:prstGeom prst="rect">
          <a:avLst/>
        </a:prstGeom>
        <a:solidFill>
          <a:schemeClr val="accent2">
            <a:shade val="50000"/>
            <a:hueOff val="81971"/>
            <a:satOff val="-22338"/>
            <a:lumOff val="1689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Pre-conception</a:t>
          </a:r>
          <a:endParaRPr lang="en-US" sz="2600" kern="1200" dirty="0"/>
        </a:p>
      </dsp:txBody>
      <dsp:txXfrm>
        <a:off x="3072399" y="824935"/>
        <a:ext cx="2789893" cy="1673936"/>
      </dsp:txXfrm>
    </dsp:sp>
    <dsp:sp modelId="{0BD11C91-20F5-4DEF-A232-BE8B59A86395}">
      <dsp:nvSpPr>
        <dsp:cNvPr id="0" name=""/>
        <dsp:cNvSpPr/>
      </dsp:nvSpPr>
      <dsp:spPr>
        <a:xfrm>
          <a:off x="6141283" y="824935"/>
          <a:ext cx="2789893" cy="1673936"/>
        </a:xfrm>
        <a:prstGeom prst="rect">
          <a:avLst/>
        </a:prstGeom>
        <a:solidFill>
          <a:schemeClr val="accent2">
            <a:shade val="50000"/>
            <a:hueOff val="163942"/>
            <a:satOff val="-44677"/>
            <a:lumOff val="3378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Pregnancy</a:t>
          </a:r>
          <a:endParaRPr lang="en-US" sz="2600" kern="1200" dirty="0"/>
        </a:p>
      </dsp:txBody>
      <dsp:txXfrm>
        <a:off x="6141283" y="824935"/>
        <a:ext cx="2789893" cy="1673936"/>
      </dsp:txXfrm>
    </dsp:sp>
    <dsp:sp modelId="{2C964DEF-1E97-451D-8F8B-D48FCF08C056}">
      <dsp:nvSpPr>
        <dsp:cNvPr id="0" name=""/>
        <dsp:cNvSpPr/>
      </dsp:nvSpPr>
      <dsp:spPr>
        <a:xfrm>
          <a:off x="9210166" y="824935"/>
          <a:ext cx="2789893" cy="1673936"/>
        </a:xfrm>
        <a:prstGeom prst="rect">
          <a:avLst/>
        </a:prstGeom>
        <a:solidFill>
          <a:schemeClr val="accent2">
            <a:shade val="50000"/>
            <a:hueOff val="245913"/>
            <a:satOff val="-67015"/>
            <a:lumOff val="5067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History of severe hypoglycemia or hypoglycemia unawareness</a:t>
          </a:r>
          <a:endParaRPr lang="en-US" sz="2600" kern="1200" dirty="0"/>
        </a:p>
      </dsp:txBody>
      <dsp:txXfrm>
        <a:off x="9210166" y="824935"/>
        <a:ext cx="2789893" cy="1673936"/>
      </dsp:txXfrm>
    </dsp:sp>
    <dsp:sp modelId="{E8F0F737-BA71-4571-B0F9-8BC19381BA81}">
      <dsp:nvSpPr>
        <dsp:cNvPr id="0" name=""/>
        <dsp:cNvSpPr/>
      </dsp:nvSpPr>
      <dsp:spPr>
        <a:xfrm>
          <a:off x="1537958" y="2777861"/>
          <a:ext cx="2789893" cy="1673936"/>
        </a:xfrm>
        <a:prstGeom prst="rect">
          <a:avLst/>
        </a:prstGeom>
        <a:solidFill>
          <a:schemeClr val="accent2">
            <a:shade val="50000"/>
            <a:hueOff val="245913"/>
            <a:satOff val="-67015"/>
            <a:lumOff val="5067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Glucose variability</a:t>
          </a:r>
        </a:p>
      </dsp:txBody>
      <dsp:txXfrm>
        <a:off x="1537958" y="2777861"/>
        <a:ext cx="2789893" cy="1673936"/>
      </dsp:txXfrm>
    </dsp:sp>
    <dsp:sp modelId="{AB59707E-4D10-4AC2-BC75-ECB49B471906}">
      <dsp:nvSpPr>
        <dsp:cNvPr id="0" name=""/>
        <dsp:cNvSpPr/>
      </dsp:nvSpPr>
      <dsp:spPr>
        <a:xfrm>
          <a:off x="4606841" y="2777861"/>
          <a:ext cx="2789893" cy="1673936"/>
        </a:xfrm>
        <a:prstGeom prst="rect">
          <a:avLst/>
        </a:prstGeom>
        <a:solidFill>
          <a:schemeClr val="accent2">
            <a:shade val="50000"/>
            <a:hueOff val="163942"/>
            <a:satOff val="-44677"/>
            <a:lumOff val="3378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Patient willingness to calibrate sensor with finger sticks</a:t>
          </a:r>
        </a:p>
      </dsp:txBody>
      <dsp:txXfrm>
        <a:off x="4606841" y="2777861"/>
        <a:ext cx="2789893" cy="1673936"/>
      </dsp:txXfrm>
    </dsp:sp>
    <dsp:sp modelId="{FABF93B5-99E3-40A9-B1C1-4E2E4C4B3E49}">
      <dsp:nvSpPr>
        <dsp:cNvPr id="0" name=""/>
        <dsp:cNvSpPr/>
      </dsp:nvSpPr>
      <dsp:spPr>
        <a:xfrm>
          <a:off x="7675724" y="2777861"/>
          <a:ext cx="2789893" cy="1673936"/>
        </a:xfrm>
        <a:prstGeom prst="rect">
          <a:avLst/>
        </a:prstGeom>
        <a:solidFill>
          <a:schemeClr val="accent2">
            <a:shade val="50000"/>
            <a:hueOff val="81971"/>
            <a:satOff val="-22338"/>
            <a:lumOff val="1689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Basal/Bolus Insulin Therapy </a:t>
          </a:r>
        </a:p>
      </dsp:txBody>
      <dsp:txXfrm>
        <a:off x="7675724" y="2777861"/>
        <a:ext cx="2789893" cy="167393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5DE326-D07A-408D-AF0F-9916A41B8A99}">
      <dsp:nvSpPr>
        <dsp:cNvPr id="0" name=""/>
        <dsp:cNvSpPr/>
      </dsp:nvSpPr>
      <dsp:spPr>
        <a:xfrm>
          <a:off x="483542" y="833"/>
          <a:ext cx="2610445" cy="1566267"/>
        </a:xfrm>
        <a:prstGeom prst="rect">
          <a:avLst/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Hypoglycemia unawareness</a:t>
          </a:r>
        </a:p>
      </dsp:txBody>
      <dsp:txXfrm>
        <a:off x="483542" y="833"/>
        <a:ext cx="2610445" cy="1566267"/>
      </dsp:txXfrm>
    </dsp:sp>
    <dsp:sp modelId="{829E412D-E0DF-4B88-9031-785289A69838}">
      <dsp:nvSpPr>
        <dsp:cNvPr id="0" name=""/>
        <dsp:cNvSpPr/>
      </dsp:nvSpPr>
      <dsp:spPr>
        <a:xfrm>
          <a:off x="3355032" y="833"/>
          <a:ext cx="2610445" cy="1566267"/>
        </a:xfrm>
        <a:prstGeom prst="rect">
          <a:avLst/>
        </a:prstGeom>
        <a:solidFill>
          <a:schemeClr val="accent2">
            <a:shade val="50000"/>
            <a:hueOff val="57380"/>
            <a:satOff val="-15637"/>
            <a:lumOff val="1182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History of severe glycemic excursions</a:t>
          </a:r>
          <a:endParaRPr lang="en-US" sz="1700" kern="1200" dirty="0"/>
        </a:p>
      </dsp:txBody>
      <dsp:txXfrm>
        <a:off x="3355032" y="833"/>
        <a:ext cx="2610445" cy="1566267"/>
      </dsp:txXfrm>
    </dsp:sp>
    <dsp:sp modelId="{93B1EE36-C578-4810-AC02-9F95A15B4681}">
      <dsp:nvSpPr>
        <dsp:cNvPr id="0" name=""/>
        <dsp:cNvSpPr/>
      </dsp:nvSpPr>
      <dsp:spPr>
        <a:xfrm>
          <a:off x="6226522" y="833"/>
          <a:ext cx="2610445" cy="1566267"/>
        </a:xfrm>
        <a:prstGeom prst="rect">
          <a:avLst/>
        </a:prstGeom>
        <a:solidFill>
          <a:schemeClr val="accent2">
            <a:shade val="50000"/>
            <a:hueOff val="114760"/>
            <a:satOff val="-31274"/>
            <a:lumOff val="2364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Noctornal Hypoglycemia</a:t>
          </a:r>
          <a:endParaRPr lang="en-US" sz="1700" kern="1200" dirty="0"/>
        </a:p>
      </dsp:txBody>
      <dsp:txXfrm>
        <a:off x="6226522" y="833"/>
        <a:ext cx="2610445" cy="1566267"/>
      </dsp:txXfrm>
    </dsp:sp>
    <dsp:sp modelId="{579C4AC0-0F55-45CE-A8A0-AE7700EE5B0D}">
      <dsp:nvSpPr>
        <dsp:cNvPr id="0" name=""/>
        <dsp:cNvSpPr/>
      </dsp:nvSpPr>
      <dsp:spPr>
        <a:xfrm>
          <a:off x="9098012" y="833"/>
          <a:ext cx="2610445" cy="1566267"/>
        </a:xfrm>
        <a:prstGeom prst="rect">
          <a:avLst/>
        </a:prstGeom>
        <a:solidFill>
          <a:schemeClr val="accent2">
            <a:shade val="50000"/>
            <a:hueOff val="172139"/>
            <a:satOff val="-46910"/>
            <a:lumOff val="354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Recurring severe hypoglycemia</a:t>
          </a:r>
          <a:endParaRPr lang="en-US" sz="1700" kern="1200" dirty="0"/>
        </a:p>
      </dsp:txBody>
      <dsp:txXfrm>
        <a:off x="9098012" y="833"/>
        <a:ext cx="2610445" cy="1566267"/>
      </dsp:txXfrm>
    </dsp:sp>
    <dsp:sp modelId="{BD601AE5-9FA9-408C-8023-017E0A70C938}">
      <dsp:nvSpPr>
        <dsp:cNvPr id="0" name=""/>
        <dsp:cNvSpPr/>
      </dsp:nvSpPr>
      <dsp:spPr>
        <a:xfrm>
          <a:off x="483542" y="1828145"/>
          <a:ext cx="2610445" cy="1566267"/>
        </a:xfrm>
        <a:prstGeom prst="rect">
          <a:avLst/>
        </a:prstGeom>
        <a:solidFill>
          <a:schemeClr val="accent2">
            <a:shade val="50000"/>
            <a:hueOff val="229519"/>
            <a:satOff val="-62547"/>
            <a:lumOff val="4729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Hypoglycemia requiring third party assistance </a:t>
          </a:r>
          <a:endParaRPr lang="en-US" sz="1700" kern="1200" dirty="0"/>
        </a:p>
      </dsp:txBody>
      <dsp:txXfrm>
        <a:off x="483542" y="1828145"/>
        <a:ext cx="2610445" cy="1566267"/>
      </dsp:txXfrm>
    </dsp:sp>
    <dsp:sp modelId="{A3DC296B-EBA2-4A4F-9701-9FA588A39B91}">
      <dsp:nvSpPr>
        <dsp:cNvPr id="0" name=""/>
        <dsp:cNvSpPr/>
      </dsp:nvSpPr>
      <dsp:spPr>
        <a:xfrm>
          <a:off x="3355032" y="1828145"/>
          <a:ext cx="2610445" cy="1566267"/>
        </a:xfrm>
        <a:prstGeom prst="rect">
          <a:avLst/>
        </a:prstGeom>
        <a:solidFill>
          <a:schemeClr val="accent2">
            <a:shade val="50000"/>
            <a:hueOff val="286899"/>
            <a:satOff val="-78184"/>
            <a:lumOff val="5911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Dawn phenomenon where fasting often exceeds 200mg/dl</a:t>
          </a:r>
          <a:endParaRPr lang="en-US" sz="1700" kern="1200" dirty="0"/>
        </a:p>
      </dsp:txBody>
      <dsp:txXfrm>
        <a:off x="3355032" y="1828145"/>
        <a:ext cx="2610445" cy="1566267"/>
      </dsp:txXfrm>
    </dsp:sp>
    <dsp:sp modelId="{E81B7139-5D53-468A-B304-81A16493BB73}">
      <dsp:nvSpPr>
        <dsp:cNvPr id="0" name=""/>
        <dsp:cNvSpPr/>
      </dsp:nvSpPr>
      <dsp:spPr>
        <a:xfrm>
          <a:off x="6226522" y="1828145"/>
          <a:ext cx="2610445" cy="1566267"/>
        </a:xfrm>
        <a:prstGeom prst="rect">
          <a:avLst/>
        </a:prstGeom>
        <a:solidFill>
          <a:schemeClr val="accent2">
            <a:shade val="50000"/>
            <a:hueOff val="229519"/>
            <a:satOff val="-62547"/>
            <a:lumOff val="4729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Day to day variations in work schedule, meal times, or activity level which cofound the degree of regimentation require to self-manage </a:t>
          </a:r>
          <a:endParaRPr lang="en-US" sz="1700" kern="1200" dirty="0"/>
        </a:p>
      </dsp:txBody>
      <dsp:txXfrm>
        <a:off x="6226522" y="1828145"/>
        <a:ext cx="2610445" cy="1566267"/>
      </dsp:txXfrm>
    </dsp:sp>
    <dsp:sp modelId="{E27B0F02-2E00-4570-872C-398755B06F60}">
      <dsp:nvSpPr>
        <dsp:cNvPr id="0" name=""/>
        <dsp:cNvSpPr/>
      </dsp:nvSpPr>
      <dsp:spPr>
        <a:xfrm>
          <a:off x="9098012" y="1828145"/>
          <a:ext cx="2610445" cy="1566267"/>
        </a:xfrm>
        <a:prstGeom prst="rect">
          <a:avLst/>
        </a:prstGeom>
        <a:solidFill>
          <a:schemeClr val="accent2">
            <a:shade val="50000"/>
            <a:hueOff val="172139"/>
            <a:satOff val="-46910"/>
            <a:lumOff val="354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Completed comprehensive diabetes education</a:t>
          </a:r>
          <a:endParaRPr lang="en-US" sz="1700" kern="1200" dirty="0"/>
        </a:p>
      </dsp:txBody>
      <dsp:txXfrm>
        <a:off x="9098012" y="1828145"/>
        <a:ext cx="2610445" cy="1566267"/>
      </dsp:txXfrm>
    </dsp:sp>
    <dsp:sp modelId="{531DB0F1-0B7D-4804-B6B3-87FD2B608E60}">
      <dsp:nvSpPr>
        <dsp:cNvPr id="0" name=""/>
        <dsp:cNvSpPr/>
      </dsp:nvSpPr>
      <dsp:spPr>
        <a:xfrm>
          <a:off x="3355032" y="3655457"/>
          <a:ext cx="2610445" cy="1566267"/>
        </a:xfrm>
        <a:prstGeom prst="rect">
          <a:avLst/>
        </a:prstGeom>
        <a:solidFill>
          <a:schemeClr val="accent2">
            <a:shade val="50000"/>
            <a:hueOff val="114760"/>
            <a:satOff val="-31274"/>
            <a:lumOff val="2364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Demonstrated ability to self-monitor blood glucose levels </a:t>
          </a:r>
          <a:endParaRPr lang="en-US" sz="1700" kern="1200" dirty="0"/>
        </a:p>
      </dsp:txBody>
      <dsp:txXfrm>
        <a:off x="3355032" y="3655457"/>
        <a:ext cx="2610445" cy="1566267"/>
      </dsp:txXfrm>
    </dsp:sp>
    <dsp:sp modelId="{C48A7E7B-68F6-475A-BF5B-28BDC9596A4E}">
      <dsp:nvSpPr>
        <dsp:cNvPr id="0" name=""/>
        <dsp:cNvSpPr/>
      </dsp:nvSpPr>
      <dsp:spPr>
        <a:xfrm>
          <a:off x="6226522" y="3655457"/>
          <a:ext cx="2610445" cy="1566267"/>
        </a:xfrm>
        <a:prstGeom prst="rect">
          <a:avLst/>
        </a:prstGeom>
        <a:solidFill>
          <a:schemeClr val="accent2">
            <a:shade val="50000"/>
            <a:hueOff val="57380"/>
            <a:satOff val="-15637"/>
            <a:lumOff val="1182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Motivated to achieve glycemic and maintain improved glycemic control </a:t>
          </a:r>
          <a:endParaRPr lang="en-US" sz="1700" kern="1200" dirty="0"/>
        </a:p>
      </dsp:txBody>
      <dsp:txXfrm>
        <a:off x="6226522" y="3655457"/>
        <a:ext cx="2610445" cy="156626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3FF866-1E8A-461D-BD03-7B7C647FB757}">
      <dsp:nvSpPr>
        <dsp:cNvPr id="0" name=""/>
        <dsp:cNvSpPr/>
      </dsp:nvSpPr>
      <dsp:spPr>
        <a:xfrm>
          <a:off x="5952" y="1097196"/>
          <a:ext cx="2832497" cy="1951590"/>
        </a:xfrm>
        <a:prstGeom prst="round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9D763F-1F66-4442-800C-8BA8D88542BC}">
      <dsp:nvSpPr>
        <dsp:cNvPr id="0" name=""/>
        <dsp:cNvSpPr/>
      </dsp:nvSpPr>
      <dsp:spPr>
        <a:xfrm>
          <a:off x="5952" y="3048787"/>
          <a:ext cx="2832497" cy="10508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213360" rIns="213360" bIns="0" numCol="1" spcCol="1270" anchor="t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>
              <a:solidFill>
                <a:srgbClr val="50A5AB"/>
              </a:solidFill>
            </a:rPr>
            <a:t>Tslim G4</a:t>
          </a:r>
        </a:p>
      </dsp:txBody>
      <dsp:txXfrm>
        <a:off x="5952" y="3048787"/>
        <a:ext cx="2832497" cy="1050856"/>
      </dsp:txXfrm>
    </dsp:sp>
    <dsp:sp modelId="{58498A79-8A43-429C-89D4-7E0D58F7554B}">
      <dsp:nvSpPr>
        <dsp:cNvPr id="0" name=""/>
        <dsp:cNvSpPr/>
      </dsp:nvSpPr>
      <dsp:spPr>
        <a:xfrm>
          <a:off x="3121818" y="1097196"/>
          <a:ext cx="2832497" cy="1951590"/>
        </a:xfrm>
        <a:prstGeom prst="round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000" r="-9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90A88B-FAF4-46F1-9C43-49B6BDCC5567}">
      <dsp:nvSpPr>
        <dsp:cNvPr id="0" name=""/>
        <dsp:cNvSpPr/>
      </dsp:nvSpPr>
      <dsp:spPr>
        <a:xfrm>
          <a:off x="3121818" y="3048787"/>
          <a:ext cx="2832497" cy="10508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213360" rIns="213360" bIns="0" numCol="1" spcCol="1270" anchor="t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>
              <a:solidFill>
                <a:srgbClr val="50A5AB"/>
              </a:solidFill>
            </a:rPr>
            <a:t>Animas Vibe</a:t>
          </a:r>
        </a:p>
      </dsp:txBody>
      <dsp:txXfrm>
        <a:off x="3121818" y="3048787"/>
        <a:ext cx="2832497" cy="1050856"/>
      </dsp:txXfrm>
    </dsp:sp>
    <dsp:sp modelId="{76B325D4-242B-4416-BBD1-8C8F52CD7FD5}">
      <dsp:nvSpPr>
        <dsp:cNvPr id="0" name=""/>
        <dsp:cNvSpPr/>
      </dsp:nvSpPr>
      <dsp:spPr>
        <a:xfrm>
          <a:off x="6237684" y="1097196"/>
          <a:ext cx="2832497" cy="1951590"/>
        </a:xfrm>
        <a:prstGeom prst="round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A14B37-7595-44E2-BECD-D511F2005B3A}">
      <dsp:nvSpPr>
        <dsp:cNvPr id="0" name=""/>
        <dsp:cNvSpPr/>
      </dsp:nvSpPr>
      <dsp:spPr>
        <a:xfrm>
          <a:off x="6237684" y="3048787"/>
          <a:ext cx="2832497" cy="10508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213360" rIns="213360" bIns="0" numCol="1" spcCol="1270" anchor="t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>
              <a:solidFill>
                <a:srgbClr val="50A5AB"/>
              </a:solidFill>
            </a:rPr>
            <a:t>Medtronic 670g</a:t>
          </a:r>
        </a:p>
      </dsp:txBody>
      <dsp:txXfrm>
        <a:off x="6237684" y="3048787"/>
        <a:ext cx="2832497" cy="1050856"/>
      </dsp:txXfrm>
    </dsp:sp>
    <dsp:sp modelId="{1B83CA9F-AACD-40C0-9799-6BC1D1A094DC}">
      <dsp:nvSpPr>
        <dsp:cNvPr id="0" name=""/>
        <dsp:cNvSpPr/>
      </dsp:nvSpPr>
      <dsp:spPr>
        <a:xfrm>
          <a:off x="9353551" y="1097196"/>
          <a:ext cx="2832497" cy="1951590"/>
        </a:xfrm>
        <a:prstGeom prst="round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9000" b="-29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A60815-AFDC-4CC9-AC7C-9D7448738713}">
      <dsp:nvSpPr>
        <dsp:cNvPr id="0" name=""/>
        <dsp:cNvSpPr/>
      </dsp:nvSpPr>
      <dsp:spPr>
        <a:xfrm>
          <a:off x="9353551" y="3048787"/>
          <a:ext cx="2832497" cy="10508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213360" rIns="213360" bIns="0" numCol="1" spcCol="1270" anchor="t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>
              <a:solidFill>
                <a:srgbClr val="50A5AB"/>
              </a:solidFill>
            </a:rPr>
            <a:t>Medtronic 630g </a:t>
          </a:r>
        </a:p>
      </dsp:txBody>
      <dsp:txXfrm>
        <a:off x="9353551" y="3048787"/>
        <a:ext cx="2832497" cy="105085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CC0232-C4BF-4B1A-B811-CD1702C2A0DB}">
      <dsp:nvSpPr>
        <dsp:cNvPr id="0" name=""/>
        <dsp:cNvSpPr/>
      </dsp:nvSpPr>
      <dsp:spPr>
        <a:xfrm>
          <a:off x="372221" y="1224"/>
          <a:ext cx="2595809" cy="1557485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A1c not at goal despite best MDI efforts</a:t>
          </a:r>
          <a:endParaRPr lang="en-US" sz="2600" kern="1200" dirty="0"/>
        </a:p>
      </dsp:txBody>
      <dsp:txXfrm>
        <a:off x="372221" y="1224"/>
        <a:ext cx="2595809" cy="1557485"/>
      </dsp:txXfrm>
    </dsp:sp>
    <dsp:sp modelId="{74EFB345-1A73-4B28-9F88-EB09D8855E6D}">
      <dsp:nvSpPr>
        <dsp:cNvPr id="0" name=""/>
        <dsp:cNvSpPr/>
      </dsp:nvSpPr>
      <dsp:spPr>
        <a:xfrm>
          <a:off x="3227611" y="1224"/>
          <a:ext cx="2595809" cy="1557485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-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Variable blood glucose swings</a:t>
          </a:r>
          <a:endParaRPr lang="en-US" sz="2600" kern="1200" dirty="0"/>
        </a:p>
      </dsp:txBody>
      <dsp:txXfrm>
        <a:off x="3227611" y="1224"/>
        <a:ext cx="2595809" cy="1557485"/>
      </dsp:txXfrm>
    </dsp:sp>
    <dsp:sp modelId="{7694271F-501D-4EB2-A6DD-1918587B7186}">
      <dsp:nvSpPr>
        <dsp:cNvPr id="0" name=""/>
        <dsp:cNvSpPr/>
      </dsp:nvSpPr>
      <dsp:spPr>
        <a:xfrm>
          <a:off x="6083001" y="1224"/>
          <a:ext cx="2595809" cy="1557485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-1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Severe or unpredictable hypoglycemia</a:t>
          </a:r>
          <a:endParaRPr lang="en-US" sz="2600" kern="1200" dirty="0"/>
        </a:p>
      </dsp:txBody>
      <dsp:txXfrm>
        <a:off x="6083001" y="1224"/>
        <a:ext cx="2595809" cy="1557485"/>
      </dsp:txXfrm>
    </dsp:sp>
    <dsp:sp modelId="{DBF14C69-FF2F-4894-B063-BD21D43979CD}">
      <dsp:nvSpPr>
        <dsp:cNvPr id="0" name=""/>
        <dsp:cNvSpPr/>
      </dsp:nvSpPr>
      <dsp:spPr>
        <a:xfrm>
          <a:off x="8938392" y="1224"/>
          <a:ext cx="2595809" cy="1557485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-1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Dawn phenomenon</a:t>
          </a:r>
          <a:endParaRPr lang="en-US" sz="2600" kern="1200" dirty="0"/>
        </a:p>
      </dsp:txBody>
      <dsp:txXfrm>
        <a:off x="8938392" y="1224"/>
        <a:ext cx="2595809" cy="1557485"/>
      </dsp:txXfrm>
    </dsp:sp>
    <dsp:sp modelId="{CE8B66CA-77C3-4160-B226-3BB97AA9F7C9}">
      <dsp:nvSpPr>
        <dsp:cNvPr id="0" name=""/>
        <dsp:cNvSpPr/>
      </dsp:nvSpPr>
      <dsp:spPr>
        <a:xfrm>
          <a:off x="372221" y="1818291"/>
          <a:ext cx="2595809" cy="1557485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-2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Pre-conception planning/ pregnancy</a:t>
          </a:r>
          <a:endParaRPr lang="en-US" sz="2600" kern="1200" dirty="0"/>
        </a:p>
      </dsp:txBody>
      <dsp:txXfrm>
        <a:off x="372221" y="1818291"/>
        <a:ext cx="2595809" cy="1557485"/>
      </dsp:txXfrm>
    </dsp:sp>
    <dsp:sp modelId="{5F8D4363-FCAA-4FEA-ABAE-4A50A2346F21}">
      <dsp:nvSpPr>
        <dsp:cNvPr id="0" name=""/>
        <dsp:cNvSpPr/>
      </dsp:nvSpPr>
      <dsp:spPr>
        <a:xfrm>
          <a:off x="3227611" y="1818291"/>
          <a:ext cx="2595809" cy="1557485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-2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Extreme insulin sensitivity (or resistance)</a:t>
          </a:r>
          <a:endParaRPr lang="en-US" sz="2600" kern="1200" dirty="0"/>
        </a:p>
      </dsp:txBody>
      <dsp:txXfrm>
        <a:off x="3227611" y="1818291"/>
        <a:ext cx="2595809" cy="1557485"/>
      </dsp:txXfrm>
    </dsp:sp>
    <dsp:sp modelId="{C05B6825-FD70-4AA7-8AB1-52631D0DD017}">
      <dsp:nvSpPr>
        <dsp:cNvPr id="0" name=""/>
        <dsp:cNvSpPr/>
      </dsp:nvSpPr>
      <dsp:spPr>
        <a:xfrm>
          <a:off x="6083001" y="1818291"/>
          <a:ext cx="2595809" cy="1557485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-3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/>
            <a:t>Gastroparesis</a:t>
          </a:r>
          <a:endParaRPr lang="en-US" sz="2600" b="1" kern="1200" dirty="0"/>
        </a:p>
      </dsp:txBody>
      <dsp:txXfrm>
        <a:off x="6083001" y="1818291"/>
        <a:ext cx="2595809" cy="1557485"/>
      </dsp:txXfrm>
    </dsp:sp>
    <dsp:sp modelId="{11712271-2E20-47B5-990E-930B925BA972}">
      <dsp:nvSpPr>
        <dsp:cNvPr id="0" name=""/>
        <dsp:cNvSpPr/>
      </dsp:nvSpPr>
      <dsp:spPr>
        <a:xfrm>
          <a:off x="8938392" y="1818291"/>
          <a:ext cx="2595809" cy="1557485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-3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Erratic schedules/ rotating work shifts</a:t>
          </a:r>
          <a:endParaRPr lang="en-US" sz="2600" kern="1200" dirty="0"/>
        </a:p>
      </dsp:txBody>
      <dsp:txXfrm>
        <a:off x="8938392" y="1818291"/>
        <a:ext cx="2595809" cy="1557485"/>
      </dsp:txXfrm>
    </dsp:sp>
    <dsp:sp modelId="{58848D51-F5DD-4AA4-8E65-54D0E702197D}">
      <dsp:nvSpPr>
        <dsp:cNvPr id="0" name=""/>
        <dsp:cNvSpPr/>
      </dsp:nvSpPr>
      <dsp:spPr>
        <a:xfrm>
          <a:off x="4655306" y="3635358"/>
          <a:ext cx="2595809" cy="1557485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Desire for flexibility</a:t>
          </a:r>
          <a:endParaRPr lang="en-US" sz="2600" kern="1200" dirty="0"/>
        </a:p>
      </dsp:txBody>
      <dsp:txXfrm>
        <a:off x="4655306" y="3635358"/>
        <a:ext cx="2595809" cy="155748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2A4CD7-E7F0-4D56-8BAC-C54E1ED95713}">
      <dsp:nvSpPr>
        <dsp:cNvPr id="0" name=""/>
        <dsp:cNvSpPr/>
      </dsp:nvSpPr>
      <dsp:spPr>
        <a:xfrm>
          <a:off x="0" y="210156"/>
          <a:ext cx="3756313" cy="2253788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Patient who perceives self management impedes pursuit of personal or professional goals </a:t>
          </a:r>
        </a:p>
      </dsp:txBody>
      <dsp:txXfrm>
        <a:off x="0" y="210156"/>
        <a:ext cx="3756313" cy="2253788"/>
      </dsp:txXfrm>
    </dsp:sp>
    <dsp:sp modelId="{6AFDC594-A701-4062-9211-F8C997F7CBD4}">
      <dsp:nvSpPr>
        <dsp:cNvPr id="0" name=""/>
        <dsp:cNvSpPr/>
      </dsp:nvSpPr>
      <dsp:spPr>
        <a:xfrm>
          <a:off x="4131944" y="210156"/>
          <a:ext cx="3756313" cy="2253788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-1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A1c greater than 7.0-7.5%, accompanied by frequent hypoglycemia</a:t>
          </a:r>
          <a:endParaRPr lang="en-US" sz="2700" kern="1200" dirty="0"/>
        </a:p>
      </dsp:txBody>
      <dsp:txXfrm>
        <a:off x="4131944" y="210156"/>
        <a:ext cx="3756313" cy="2253788"/>
      </dsp:txXfrm>
    </dsp:sp>
    <dsp:sp modelId="{D8941762-6E0B-4BB4-80C0-3229AEF2FD4C}">
      <dsp:nvSpPr>
        <dsp:cNvPr id="0" name=""/>
        <dsp:cNvSpPr/>
      </dsp:nvSpPr>
      <dsp:spPr>
        <a:xfrm>
          <a:off x="8263889" y="210156"/>
          <a:ext cx="3756313" cy="2253788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-2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Hypoglycemia events requiring third party assistance OR Interfering with work, school, or family obligations</a:t>
          </a:r>
          <a:endParaRPr lang="en-US" sz="2700" kern="1200" dirty="0"/>
        </a:p>
      </dsp:txBody>
      <dsp:txXfrm>
        <a:off x="8263889" y="210156"/>
        <a:ext cx="3756313" cy="2253788"/>
      </dsp:txXfrm>
    </dsp:sp>
    <dsp:sp modelId="{937279EE-E6BD-4167-9CF6-DF4105267F95}">
      <dsp:nvSpPr>
        <dsp:cNvPr id="0" name=""/>
        <dsp:cNvSpPr/>
      </dsp:nvSpPr>
      <dsp:spPr>
        <a:xfrm>
          <a:off x="2065972" y="2839575"/>
          <a:ext cx="3756313" cy="2253788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-3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Frequent and unpredictable fluctuations in blood glucose levels</a:t>
          </a:r>
          <a:endParaRPr lang="en-US" sz="2700" kern="1200" dirty="0"/>
        </a:p>
      </dsp:txBody>
      <dsp:txXfrm>
        <a:off x="2065972" y="2839575"/>
        <a:ext cx="3756313" cy="2253788"/>
      </dsp:txXfrm>
    </dsp:sp>
    <dsp:sp modelId="{4AD19DEA-08B0-4B1C-B5E1-F624D780001C}">
      <dsp:nvSpPr>
        <dsp:cNvPr id="0" name=""/>
        <dsp:cNvSpPr/>
      </dsp:nvSpPr>
      <dsp:spPr>
        <a:xfrm>
          <a:off x="6197917" y="2839575"/>
          <a:ext cx="3756313" cy="2253788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Patients who have the competence to perform basic diabetes self-management behaviors</a:t>
          </a:r>
          <a:endParaRPr lang="en-US" sz="2700" kern="1200" dirty="0"/>
        </a:p>
      </dsp:txBody>
      <dsp:txXfrm>
        <a:off x="6197917" y="2839575"/>
        <a:ext cx="3756313" cy="2253788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7BA18D-9F65-418A-B5B1-9A0FBABB1572}">
      <dsp:nvSpPr>
        <dsp:cNvPr id="0" name=""/>
        <dsp:cNvSpPr/>
      </dsp:nvSpPr>
      <dsp:spPr>
        <a:xfrm>
          <a:off x="3571" y="911463"/>
          <a:ext cx="2833687" cy="1700212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No more “4+ shots a day”</a:t>
          </a:r>
          <a:endParaRPr lang="en-US" sz="1900" kern="1200" dirty="0"/>
        </a:p>
      </dsp:txBody>
      <dsp:txXfrm>
        <a:off x="3571" y="911463"/>
        <a:ext cx="2833687" cy="1700212"/>
      </dsp:txXfrm>
    </dsp:sp>
    <dsp:sp modelId="{21CC7ABC-9328-467E-AFD2-616EB70E55D9}">
      <dsp:nvSpPr>
        <dsp:cNvPr id="0" name=""/>
        <dsp:cNvSpPr/>
      </dsp:nvSpPr>
      <dsp:spPr>
        <a:xfrm>
          <a:off x="3120628" y="911463"/>
          <a:ext cx="2833687" cy="1700212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-6667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Convenient insulin dosing- basal and bolus</a:t>
          </a:r>
          <a:endParaRPr lang="en-US" sz="1900" kern="1200" dirty="0"/>
        </a:p>
      </dsp:txBody>
      <dsp:txXfrm>
        <a:off x="3120628" y="911463"/>
        <a:ext cx="2833687" cy="1700212"/>
      </dsp:txXfrm>
    </dsp:sp>
    <dsp:sp modelId="{6CE1CB04-7396-4DFE-A934-812E32927ACB}">
      <dsp:nvSpPr>
        <dsp:cNvPr id="0" name=""/>
        <dsp:cNvSpPr/>
      </dsp:nvSpPr>
      <dsp:spPr>
        <a:xfrm>
          <a:off x="6237684" y="911463"/>
          <a:ext cx="2833687" cy="1700212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-13333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More precise insulin dosing and accurate delivery</a:t>
          </a:r>
          <a:endParaRPr lang="en-US" sz="1900" kern="1200" dirty="0"/>
        </a:p>
      </dsp:txBody>
      <dsp:txXfrm>
        <a:off x="6237684" y="911463"/>
        <a:ext cx="2833687" cy="1700212"/>
      </dsp:txXfrm>
    </dsp:sp>
    <dsp:sp modelId="{0FD57D5B-B6BD-4EB2-8D96-402B8329EB89}">
      <dsp:nvSpPr>
        <dsp:cNvPr id="0" name=""/>
        <dsp:cNvSpPr/>
      </dsp:nvSpPr>
      <dsp:spPr>
        <a:xfrm>
          <a:off x="9354740" y="911463"/>
          <a:ext cx="2833687" cy="1700212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-2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More predictable insulin action</a:t>
          </a:r>
          <a:endParaRPr lang="en-US" sz="1900" kern="1200" dirty="0"/>
        </a:p>
      </dsp:txBody>
      <dsp:txXfrm>
        <a:off x="9354740" y="911463"/>
        <a:ext cx="2833687" cy="1700212"/>
      </dsp:txXfrm>
    </dsp:sp>
    <dsp:sp modelId="{4B42F364-DF85-46CA-B787-48F5D157DB2D}">
      <dsp:nvSpPr>
        <dsp:cNvPr id="0" name=""/>
        <dsp:cNvSpPr/>
      </dsp:nvSpPr>
      <dsp:spPr>
        <a:xfrm>
          <a:off x="1562100" y="2895044"/>
          <a:ext cx="2833687" cy="1700212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-26667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Often helps improve A1c</a:t>
          </a:r>
          <a:endParaRPr lang="en-US" sz="1900" kern="1200" dirty="0"/>
        </a:p>
      </dsp:txBody>
      <dsp:txXfrm>
        <a:off x="1562100" y="2895044"/>
        <a:ext cx="2833687" cy="1700212"/>
      </dsp:txXfrm>
    </dsp:sp>
    <dsp:sp modelId="{B45F0E8A-E8C9-47E2-8784-69DD0094BA06}">
      <dsp:nvSpPr>
        <dsp:cNvPr id="0" name=""/>
        <dsp:cNvSpPr/>
      </dsp:nvSpPr>
      <dsp:spPr>
        <a:xfrm>
          <a:off x="4679156" y="2895044"/>
          <a:ext cx="2833687" cy="1700212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-33333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Allows for lifestyle flexibility</a:t>
          </a:r>
          <a:endParaRPr lang="en-US" sz="19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/>
            <a:t>Eating schedule and food choices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/>
            <a:t>Activity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/>
            <a:t>Travel </a:t>
          </a:r>
          <a:endParaRPr lang="en-US" sz="1500" kern="1200" dirty="0"/>
        </a:p>
      </dsp:txBody>
      <dsp:txXfrm>
        <a:off x="4679156" y="2895044"/>
        <a:ext cx="2833687" cy="1700212"/>
      </dsp:txXfrm>
    </dsp:sp>
    <dsp:sp modelId="{BA2BEA69-39A3-43C1-BAAA-45CA4A3BC5EA}">
      <dsp:nvSpPr>
        <dsp:cNvPr id="0" name=""/>
        <dsp:cNvSpPr/>
      </dsp:nvSpPr>
      <dsp:spPr>
        <a:xfrm>
          <a:off x="7796212" y="2895044"/>
          <a:ext cx="2833687" cy="1700212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Can help reduce wide blood glucose swings-high or low</a:t>
          </a:r>
          <a:endParaRPr lang="en-US" sz="1900" kern="1200" dirty="0"/>
        </a:p>
      </dsp:txBody>
      <dsp:txXfrm>
        <a:off x="7796212" y="2895044"/>
        <a:ext cx="2833687" cy="170021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A8F9E5-E9E7-4055-8382-9F63177D51F4}">
      <dsp:nvSpPr>
        <dsp:cNvPr id="0" name=""/>
        <dsp:cNvSpPr/>
      </dsp:nvSpPr>
      <dsp:spPr>
        <a:xfrm>
          <a:off x="3571" y="838957"/>
          <a:ext cx="2833687" cy="1700212"/>
        </a:xfrm>
        <a:prstGeom prst="rect">
          <a:avLst/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Requires problem solving skills </a:t>
          </a:r>
        </a:p>
      </dsp:txBody>
      <dsp:txXfrm>
        <a:off x="3571" y="838957"/>
        <a:ext cx="2833687" cy="1700212"/>
      </dsp:txXfrm>
    </dsp:sp>
    <dsp:sp modelId="{1ACBDADC-4048-45A7-BAAF-850E0D6A4967}">
      <dsp:nvSpPr>
        <dsp:cNvPr id="0" name=""/>
        <dsp:cNvSpPr/>
      </dsp:nvSpPr>
      <dsp:spPr>
        <a:xfrm>
          <a:off x="3120628" y="838957"/>
          <a:ext cx="2833687" cy="1700212"/>
        </a:xfrm>
        <a:prstGeom prst="rect">
          <a:avLst/>
        </a:prstGeom>
        <a:solidFill>
          <a:schemeClr val="accent2">
            <a:shade val="50000"/>
            <a:hueOff val="81971"/>
            <a:satOff val="-22338"/>
            <a:lumOff val="1689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/>
            <a:t>Higher risk of Diabetic Ketoacidosis (DKA)</a:t>
          </a:r>
          <a:endParaRPr lang="en-US" sz="2600" kern="1200" dirty="0"/>
        </a:p>
      </dsp:txBody>
      <dsp:txXfrm>
        <a:off x="3120628" y="838957"/>
        <a:ext cx="2833687" cy="1700212"/>
      </dsp:txXfrm>
    </dsp:sp>
    <dsp:sp modelId="{34FCB24A-993F-4D4E-8979-CCA5F0263108}">
      <dsp:nvSpPr>
        <dsp:cNvPr id="0" name=""/>
        <dsp:cNvSpPr/>
      </dsp:nvSpPr>
      <dsp:spPr>
        <a:xfrm>
          <a:off x="6237684" y="838957"/>
          <a:ext cx="2833687" cy="1700212"/>
        </a:xfrm>
        <a:prstGeom prst="rect">
          <a:avLst/>
        </a:prstGeom>
        <a:solidFill>
          <a:schemeClr val="accent2">
            <a:shade val="50000"/>
            <a:hueOff val="163942"/>
            <a:satOff val="-44677"/>
            <a:lumOff val="3378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Expensive</a:t>
          </a:r>
        </a:p>
      </dsp:txBody>
      <dsp:txXfrm>
        <a:off x="6237684" y="838957"/>
        <a:ext cx="2833687" cy="1700212"/>
      </dsp:txXfrm>
    </dsp:sp>
    <dsp:sp modelId="{B12F49B0-A803-4D71-B544-02E9AF7FCA4D}">
      <dsp:nvSpPr>
        <dsp:cNvPr id="0" name=""/>
        <dsp:cNvSpPr/>
      </dsp:nvSpPr>
      <dsp:spPr>
        <a:xfrm>
          <a:off x="9354740" y="838957"/>
          <a:ext cx="2833687" cy="1700212"/>
        </a:xfrm>
        <a:prstGeom prst="rect">
          <a:avLst/>
        </a:prstGeom>
        <a:solidFill>
          <a:schemeClr val="accent2">
            <a:shade val="50000"/>
            <a:hueOff val="245913"/>
            <a:satOff val="-67015"/>
            <a:lumOff val="5067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Requires training and mastering new skills</a:t>
          </a:r>
          <a:endParaRPr lang="en-US" sz="2600" kern="1200" dirty="0"/>
        </a:p>
      </dsp:txBody>
      <dsp:txXfrm>
        <a:off x="9354740" y="838957"/>
        <a:ext cx="2833687" cy="1700212"/>
      </dsp:txXfrm>
    </dsp:sp>
    <dsp:sp modelId="{66175691-2EEC-4E7F-B4F4-1E3ED2A870F6}">
      <dsp:nvSpPr>
        <dsp:cNvPr id="0" name=""/>
        <dsp:cNvSpPr/>
      </dsp:nvSpPr>
      <dsp:spPr>
        <a:xfrm>
          <a:off x="1562100" y="2822538"/>
          <a:ext cx="2833687" cy="1700212"/>
        </a:xfrm>
        <a:prstGeom prst="rect">
          <a:avLst/>
        </a:prstGeom>
        <a:solidFill>
          <a:schemeClr val="accent2">
            <a:shade val="50000"/>
            <a:hueOff val="245913"/>
            <a:satOff val="-67015"/>
            <a:lumOff val="5067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Some people may feel “chained to diabetes”</a:t>
          </a:r>
          <a:endParaRPr lang="en-US" sz="2600" kern="1200" dirty="0"/>
        </a:p>
      </dsp:txBody>
      <dsp:txXfrm>
        <a:off x="1562100" y="2822538"/>
        <a:ext cx="2833687" cy="1700212"/>
      </dsp:txXfrm>
    </dsp:sp>
    <dsp:sp modelId="{8093B280-9210-4F43-94CA-22504EDEE420}">
      <dsp:nvSpPr>
        <dsp:cNvPr id="0" name=""/>
        <dsp:cNvSpPr/>
      </dsp:nvSpPr>
      <dsp:spPr>
        <a:xfrm>
          <a:off x="4679156" y="2822538"/>
          <a:ext cx="2833687" cy="1700212"/>
        </a:xfrm>
        <a:prstGeom prst="rect">
          <a:avLst/>
        </a:prstGeom>
        <a:solidFill>
          <a:schemeClr val="accent2">
            <a:shade val="50000"/>
            <a:hueOff val="163942"/>
            <a:satOff val="-44677"/>
            <a:lumOff val="3378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Requires planning  for supplies and equipment maintenance</a:t>
          </a:r>
          <a:endParaRPr lang="en-US" sz="2600" kern="1200" dirty="0"/>
        </a:p>
      </dsp:txBody>
      <dsp:txXfrm>
        <a:off x="4679156" y="2822538"/>
        <a:ext cx="2833687" cy="1700212"/>
      </dsp:txXfrm>
    </dsp:sp>
    <dsp:sp modelId="{6D4CF1F9-0BCE-4AF7-9FE5-CA41F5DBEB53}">
      <dsp:nvSpPr>
        <dsp:cNvPr id="0" name=""/>
        <dsp:cNvSpPr/>
      </dsp:nvSpPr>
      <dsp:spPr>
        <a:xfrm>
          <a:off x="7796212" y="2822538"/>
          <a:ext cx="2833687" cy="1700212"/>
        </a:xfrm>
        <a:prstGeom prst="rect">
          <a:avLst/>
        </a:prstGeom>
        <a:solidFill>
          <a:schemeClr val="accent2">
            <a:shade val="50000"/>
            <a:hueOff val="81971"/>
            <a:satOff val="-22338"/>
            <a:lumOff val="1689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Improved blood sugars may = weight gain</a:t>
          </a:r>
          <a:endParaRPr lang="en-US" sz="2600" kern="1200" dirty="0"/>
        </a:p>
      </dsp:txBody>
      <dsp:txXfrm>
        <a:off x="7796212" y="2822538"/>
        <a:ext cx="2833687" cy="1700212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648CBD-F883-4C20-B3C9-901F8B870AD3}">
      <dsp:nvSpPr>
        <dsp:cNvPr id="0" name=""/>
        <dsp:cNvSpPr/>
      </dsp:nvSpPr>
      <dsp:spPr>
        <a:xfrm>
          <a:off x="5724" y="966070"/>
          <a:ext cx="2724065" cy="1876881"/>
        </a:xfrm>
        <a:prstGeom prst="round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916B95-7403-4E4A-A35F-38123BADAC6A}">
      <dsp:nvSpPr>
        <dsp:cNvPr id="0" name=""/>
        <dsp:cNvSpPr/>
      </dsp:nvSpPr>
      <dsp:spPr>
        <a:xfrm>
          <a:off x="5724" y="2842951"/>
          <a:ext cx="2724065" cy="10106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5816" tIns="305816" rIns="305816" bIns="0" numCol="1" spcCol="1270" anchor="t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 dirty="0">
              <a:solidFill>
                <a:srgbClr val="50A5AB"/>
              </a:solidFill>
            </a:rPr>
            <a:t>Tslim X2</a:t>
          </a:r>
        </a:p>
      </dsp:txBody>
      <dsp:txXfrm>
        <a:off x="5724" y="2842951"/>
        <a:ext cx="2724065" cy="1010628"/>
      </dsp:txXfrm>
    </dsp:sp>
    <dsp:sp modelId="{7ED689AE-DDF5-4B1E-84F9-422BE0C2F2E1}">
      <dsp:nvSpPr>
        <dsp:cNvPr id="0" name=""/>
        <dsp:cNvSpPr/>
      </dsp:nvSpPr>
      <dsp:spPr>
        <a:xfrm>
          <a:off x="3002311" y="966070"/>
          <a:ext cx="2724065" cy="1876881"/>
        </a:xfrm>
        <a:prstGeom prst="round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AF83AC-D3A8-4564-983C-13F2E1669F93}">
      <dsp:nvSpPr>
        <dsp:cNvPr id="0" name=""/>
        <dsp:cNvSpPr/>
      </dsp:nvSpPr>
      <dsp:spPr>
        <a:xfrm>
          <a:off x="3002311" y="2842951"/>
          <a:ext cx="2724065" cy="10106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5816" tIns="305816" rIns="305816" bIns="0" numCol="1" spcCol="1270" anchor="t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 dirty="0" err="1">
              <a:solidFill>
                <a:srgbClr val="50A5AB"/>
              </a:solidFill>
            </a:rPr>
            <a:t>Tflex</a:t>
          </a:r>
          <a:endParaRPr lang="en-US" sz="4300" kern="1200" dirty="0">
            <a:solidFill>
              <a:srgbClr val="50A5AB"/>
            </a:solidFill>
          </a:endParaRPr>
        </a:p>
      </dsp:txBody>
      <dsp:txXfrm>
        <a:off x="3002311" y="2842951"/>
        <a:ext cx="2724065" cy="1010628"/>
      </dsp:txXfrm>
    </dsp:sp>
    <dsp:sp modelId="{F6CCD711-C74A-461F-A46F-00721D4A417F}">
      <dsp:nvSpPr>
        <dsp:cNvPr id="0" name=""/>
        <dsp:cNvSpPr/>
      </dsp:nvSpPr>
      <dsp:spPr>
        <a:xfrm>
          <a:off x="5998898" y="966070"/>
          <a:ext cx="2724065" cy="1876881"/>
        </a:xfrm>
        <a:prstGeom prst="round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r="-8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EB5B83-C126-4E51-9177-5635320A4F1C}">
      <dsp:nvSpPr>
        <dsp:cNvPr id="0" name=""/>
        <dsp:cNvSpPr/>
      </dsp:nvSpPr>
      <dsp:spPr>
        <a:xfrm>
          <a:off x="5998898" y="2842951"/>
          <a:ext cx="2724065" cy="10106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5816" tIns="305816" rIns="305816" bIns="0" numCol="1" spcCol="1270" anchor="t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 dirty="0" err="1">
              <a:solidFill>
                <a:srgbClr val="50A5AB"/>
              </a:solidFill>
            </a:rPr>
            <a:t>Omnipod</a:t>
          </a:r>
          <a:endParaRPr lang="en-US" sz="4300" kern="1200" dirty="0">
            <a:solidFill>
              <a:srgbClr val="50A5AB"/>
            </a:solidFill>
          </a:endParaRPr>
        </a:p>
      </dsp:txBody>
      <dsp:txXfrm>
        <a:off x="5998898" y="2842951"/>
        <a:ext cx="2724065" cy="1010628"/>
      </dsp:txXfrm>
    </dsp:sp>
    <dsp:sp modelId="{FD0646D2-0DBF-4DC8-8A61-E0BC7608D54F}">
      <dsp:nvSpPr>
        <dsp:cNvPr id="0" name=""/>
        <dsp:cNvSpPr/>
      </dsp:nvSpPr>
      <dsp:spPr>
        <a:xfrm>
          <a:off x="8995484" y="966070"/>
          <a:ext cx="2724065" cy="1876881"/>
        </a:xfrm>
        <a:prstGeom prst="round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098E14-060D-42F7-836C-BA0266DB78C6}">
      <dsp:nvSpPr>
        <dsp:cNvPr id="0" name=""/>
        <dsp:cNvSpPr/>
      </dsp:nvSpPr>
      <dsp:spPr>
        <a:xfrm>
          <a:off x="8995484" y="2842951"/>
          <a:ext cx="2724065" cy="10106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5816" tIns="305816" rIns="305816" bIns="0" numCol="1" spcCol="1270" anchor="t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 dirty="0">
              <a:solidFill>
                <a:srgbClr val="50A5AB"/>
              </a:solidFill>
            </a:rPr>
            <a:t>Animas </a:t>
          </a:r>
        </a:p>
      </dsp:txBody>
      <dsp:txXfrm>
        <a:off x="8995484" y="2842951"/>
        <a:ext cx="2724065" cy="1010628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8F87EE-9F86-4B3B-80B6-75BDF3ED4128}">
      <dsp:nvSpPr>
        <dsp:cNvPr id="0" name=""/>
        <dsp:cNvSpPr/>
      </dsp:nvSpPr>
      <dsp:spPr>
        <a:xfrm>
          <a:off x="0" y="3389"/>
          <a:ext cx="11725275" cy="1630980"/>
        </a:xfrm>
        <a:prstGeom prst="roundRect">
          <a:avLst/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 dirty="0"/>
            <a:t>T1D young adults strongly feel their providers tell them what to do</a:t>
          </a:r>
        </a:p>
      </dsp:txBody>
      <dsp:txXfrm>
        <a:off x="79618" y="83007"/>
        <a:ext cx="11566039" cy="1471744"/>
      </dsp:txXfrm>
    </dsp:sp>
    <dsp:sp modelId="{A17540A3-C80B-482D-B18D-BE5C6C5D7427}">
      <dsp:nvSpPr>
        <dsp:cNvPr id="0" name=""/>
        <dsp:cNvSpPr/>
      </dsp:nvSpPr>
      <dsp:spPr>
        <a:xfrm>
          <a:off x="0" y="1752450"/>
          <a:ext cx="11725275" cy="1630980"/>
        </a:xfrm>
        <a:prstGeom prst="roundRect">
          <a:avLst/>
        </a:prstGeom>
        <a:solidFill>
          <a:schemeClr val="accent2">
            <a:shade val="50000"/>
            <a:hueOff val="191266"/>
            <a:satOff val="-52123"/>
            <a:lumOff val="3941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/>
            <a:t>Respond adversely to authoritarian style communication from healthcare professionals</a:t>
          </a:r>
          <a:endParaRPr lang="en-US" sz="4100" kern="1200" dirty="0"/>
        </a:p>
      </dsp:txBody>
      <dsp:txXfrm>
        <a:off x="79618" y="1832068"/>
        <a:ext cx="11566039" cy="1471744"/>
      </dsp:txXfrm>
    </dsp:sp>
    <dsp:sp modelId="{99D55B33-47B3-49A1-9291-FF2D448E25E2}">
      <dsp:nvSpPr>
        <dsp:cNvPr id="0" name=""/>
        <dsp:cNvSpPr/>
      </dsp:nvSpPr>
      <dsp:spPr>
        <a:xfrm>
          <a:off x="0" y="3501510"/>
          <a:ext cx="11725275" cy="1630980"/>
        </a:xfrm>
        <a:prstGeom prst="roundRect">
          <a:avLst/>
        </a:prstGeom>
        <a:solidFill>
          <a:schemeClr val="accent2">
            <a:shade val="50000"/>
            <a:hueOff val="191266"/>
            <a:satOff val="-52123"/>
            <a:lumOff val="3941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/>
            <a:t>Negative emotions associated with these interactions</a:t>
          </a:r>
          <a:endParaRPr lang="en-US" sz="4100" kern="1200" dirty="0"/>
        </a:p>
      </dsp:txBody>
      <dsp:txXfrm>
        <a:off x="79618" y="3581128"/>
        <a:ext cx="11566039" cy="1471744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6CBEFE-BB66-4DE8-B62F-3C8D44BA7844}">
      <dsp:nvSpPr>
        <dsp:cNvPr id="0" name=""/>
        <dsp:cNvSpPr/>
      </dsp:nvSpPr>
      <dsp:spPr>
        <a:xfrm>
          <a:off x="1442" y="0"/>
          <a:ext cx="3751631" cy="5126037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Ask the patient: </a:t>
          </a:r>
        </a:p>
      </dsp:txBody>
      <dsp:txXfrm>
        <a:off x="1442" y="0"/>
        <a:ext cx="3751631" cy="1537811"/>
      </dsp:txXfrm>
    </dsp:sp>
    <dsp:sp modelId="{A2B416B8-811D-4EBA-A3CF-7B71BD47C8B9}">
      <dsp:nvSpPr>
        <dsp:cNvPr id="0" name=""/>
        <dsp:cNvSpPr/>
      </dsp:nvSpPr>
      <dsp:spPr>
        <a:xfrm>
          <a:off x="376606" y="1539312"/>
          <a:ext cx="3001305" cy="1545570"/>
        </a:xfrm>
        <a:prstGeom prst="roundRect">
          <a:avLst>
            <a:gd name="adj" fmla="val 10000"/>
          </a:avLst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What is important to you? </a:t>
          </a:r>
          <a:endParaRPr lang="en-US" sz="2000" kern="1200" dirty="0"/>
        </a:p>
      </dsp:txBody>
      <dsp:txXfrm>
        <a:off x="421874" y="1584580"/>
        <a:ext cx="2910769" cy="1455034"/>
      </dsp:txXfrm>
    </dsp:sp>
    <dsp:sp modelId="{74C8FD67-0C04-44EB-A6AC-E4D5055E35F0}">
      <dsp:nvSpPr>
        <dsp:cNvPr id="0" name=""/>
        <dsp:cNvSpPr/>
      </dsp:nvSpPr>
      <dsp:spPr>
        <a:xfrm>
          <a:off x="376606" y="3322663"/>
          <a:ext cx="3001305" cy="1545570"/>
        </a:xfrm>
        <a:prstGeom prst="roundRect">
          <a:avLst>
            <a:gd name="adj" fmla="val 10000"/>
          </a:avLst>
        </a:prstGeom>
        <a:solidFill>
          <a:schemeClr val="accent2">
            <a:shade val="80000"/>
            <a:hueOff val="31318"/>
            <a:satOff val="-9375"/>
            <a:lumOff val="49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What are your goals? Health and life goals?</a:t>
          </a:r>
        </a:p>
      </dsp:txBody>
      <dsp:txXfrm>
        <a:off x="421874" y="3367931"/>
        <a:ext cx="2910769" cy="1455034"/>
      </dsp:txXfrm>
    </dsp:sp>
    <dsp:sp modelId="{196D3FF4-93F3-46A9-8996-CB33CD059193}">
      <dsp:nvSpPr>
        <dsp:cNvPr id="0" name=""/>
        <dsp:cNvSpPr/>
      </dsp:nvSpPr>
      <dsp:spPr>
        <a:xfrm>
          <a:off x="4034446" y="0"/>
          <a:ext cx="3751631" cy="5126037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Identify and respect: </a:t>
          </a:r>
        </a:p>
      </dsp:txBody>
      <dsp:txXfrm>
        <a:off x="4034446" y="0"/>
        <a:ext cx="3751631" cy="1537811"/>
      </dsp:txXfrm>
    </dsp:sp>
    <dsp:sp modelId="{D111D676-7C82-4FD4-978B-2018C26294FB}">
      <dsp:nvSpPr>
        <dsp:cNvPr id="0" name=""/>
        <dsp:cNvSpPr/>
      </dsp:nvSpPr>
      <dsp:spPr>
        <a:xfrm>
          <a:off x="4409609" y="1537936"/>
          <a:ext cx="3001305" cy="746754"/>
        </a:xfrm>
        <a:prstGeom prst="roundRect">
          <a:avLst>
            <a:gd name="adj" fmla="val 10000"/>
          </a:avLst>
        </a:prstGeom>
        <a:solidFill>
          <a:schemeClr val="accent2">
            <a:shade val="80000"/>
            <a:hueOff val="62637"/>
            <a:satOff val="-18750"/>
            <a:lumOff val="99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Differences</a:t>
          </a:r>
        </a:p>
      </dsp:txBody>
      <dsp:txXfrm>
        <a:off x="4431481" y="1559808"/>
        <a:ext cx="2957561" cy="703010"/>
      </dsp:txXfrm>
    </dsp:sp>
    <dsp:sp modelId="{D9CB23C2-6E05-4546-BBF6-2D8218159372}">
      <dsp:nvSpPr>
        <dsp:cNvPr id="0" name=""/>
        <dsp:cNvSpPr/>
      </dsp:nvSpPr>
      <dsp:spPr>
        <a:xfrm>
          <a:off x="4409609" y="2399576"/>
          <a:ext cx="3001305" cy="746754"/>
        </a:xfrm>
        <a:prstGeom prst="roundRect">
          <a:avLst>
            <a:gd name="adj" fmla="val 10000"/>
          </a:avLst>
        </a:prstGeom>
        <a:solidFill>
          <a:schemeClr val="accent2">
            <a:shade val="80000"/>
            <a:hueOff val="93955"/>
            <a:satOff val="-28125"/>
            <a:lumOff val="1485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Values</a:t>
          </a:r>
        </a:p>
      </dsp:txBody>
      <dsp:txXfrm>
        <a:off x="4431481" y="2421448"/>
        <a:ext cx="2957561" cy="703010"/>
      </dsp:txXfrm>
    </dsp:sp>
    <dsp:sp modelId="{203B5E08-04FB-42D9-9DAA-BDF4975AC34D}">
      <dsp:nvSpPr>
        <dsp:cNvPr id="0" name=""/>
        <dsp:cNvSpPr/>
      </dsp:nvSpPr>
      <dsp:spPr>
        <a:xfrm>
          <a:off x="4409609" y="3261215"/>
          <a:ext cx="3001305" cy="746754"/>
        </a:xfrm>
        <a:prstGeom prst="roundRect">
          <a:avLst>
            <a:gd name="adj" fmla="val 10000"/>
          </a:avLst>
        </a:prstGeom>
        <a:solidFill>
          <a:schemeClr val="accent2">
            <a:shade val="80000"/>
            <a:hueOff val="125273"/>
            <a:satOff val="-37501"/>
            <a:lumOff val="1980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Preferences</a:t>
          </a:r>
        </a:p>
      </dsp:txBody>
      <dsp:txXfrm>
        <a:off x="4431481" y="3283087"/>
        <a:ext cx="2957561" cy="703010"/>
      </dsp:txXfrm>
    </dsp:sp>
    <dsp:sp modelId="{F55AF7AC-6A83-4B98-9991-36A3270769A9}">
      <dsp:nvSpPr>
        <dsp:cNvPr id="0" name=""/>
        <dsp:cNvSpPr/>
      </dsp:nvSpPr>
      <dsp:spPr>
        <a:xfrm>
          <a:off x="4409609" y="4122855"/>
          <a:ext cx="3001305" cy="746754"/>
        </a:xfrm>
        <a:prstGeom prst="roundRect">
          <a:avLst>
            <a:gd name="adj" fmla="val 10000"/>
          </a:avLst>
        </a:prstGeom>
        <a:solidFill>
          <a:schemeClr val="accent2">
            <a:shade val="80000"/>
            <a:hueOff val="156592"/>
            <a:satOff val="-46876"/>
            <a:lumOff val="2475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Expressed needs</a:t>
          </a:r>
        </a:p>
      </dsp:txBody>
      <dsp:txXfrm>
        <a:off x="4431481" y="4144727"/>
        <a:ext cx="2957561" cy="703010"/>
      </dsp:txXfrm>
    </dsp:sp>
    <dsp:sp modelId="{8D791FAC-8319-4241-AA1E-859125D99580}">
      <dsp:nvSpPr>
        <dsp:cNvPr id="0" name=""/>
        <dsp:cNvSpPr/>
      </dsp:nvSpPr>
      <dsp:spPr>
        <a:xfrm>
          <a:off x="8067450" y="0"/>
          <a:ext cx="3751631" cy="5126037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Decision making must be mutually attained</a:t>
          </a:r>
        </a:p>
      </dsp:txBody>
      <dsp:txXfrm>
        <a:off x="8067450" y="0"/>
        <a:ext cx="3751631" cy="1537811"/>
      </dsp:txXfrm>
    </dsp:sp>
    <dsp:sp modelId="{5E029B38-1074-4AA0-B602-113936C7F845}">
      <dsp:nvSpPr>
        <dsp:cNvPr id="0" name=""/>
        <dsp:cNvSpPr/>
      </dsp:nvSpPr>
      <dsp:spPr>
        <a:xfrm>
          <a:off x="8422294" y="1518388"/>
          <a:ext cx="3001305" cy="1007061"/>
        </a:xfrm>
        <a:prstGeom prst="roundRect">
          <a:avLst>
            <a:gd name="adj" fmla="val 10000"/>
          </a:avLst>
        </a:prstGeom>
        <a:solidFill>
          <a:schemeClr val="accent2">
            <a:shade val="80000"/>
            <a:hueOff val="187910"/>
            <a:satOff val="-56251"/>
            <a:lumOff val="2971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Patients MUST be listened to and not dictated to</a:t>
          </a:r>
        </a:p>
      </dsp:txBody>
      <dsp:txXfrm>
        <a:off x="8451790" y="1547884"/>
        <a:ext cx="2942313" cy="948069"/>
      </dsp:txXfrm>
    </dsp:sp>
    <dsp:sp modelId="{6D63909E-599C-47A1-818F-62ED61FA0490}">
      <dsp:nvSpPr>
        <dsp:cNvPr id="0" name=""/>
        <dsp:cNvSpPr/>
      </dsp:nvSpPr>
      <dsp:spPr>
        <a:xfrm>
          <a:off x="8442613" y="2700242"/>
          <a:ext cx="3001305" cy="1007061"/>
        </a:xfrm>
        <a:prstGeom prst="roundRect">
          <a:avLst>
            <a:gd name="adj" fmla="val 10000"/>
          </a:avLst>
        </a:prstGeom>
        <a:solidFill>
          <a:schemeClr val="accent2">
            <a:shade val="80000"/>
            <a:hueOff val="219229"/>
            <a:satOff val="-65626"/>
            <a:lumOff val="3466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Patient </a:t>
          </a:r>
          <a:r>
            <a:rPr lang="en-US" sz="2000" kern="1200" dirty="0"/>
            <a:t>has a say in care plan</a:t>
          </a:r>
        </a:p>
      </dsp:txBody>
      <dsp:txXfrm>
        <a:off x="8472109" y="2729738"/>
        <a:ext cx="2942313" cy="948069"/>
      </dsp:txXfrm>
    </dsp:sp>
    <dsp:sp modelId="{703F9ECF-D349-4C3F-AFF5-3185401EE33E}">
      <dsp:nvSpPr>
        <dsp:cNvPr id="0" name=""/>
        <dsp:cNvSpPr/>
      </dsp:nvSpPr>
      <dsp:spPr>
        <a:xfrm>
          <a:off x="8442613" y="3862236"/>
          <a:ext cx="3001305" cy="1007061"/>
        </a:xfrm>
        <a:prstGeom prst="roundRect">
          <a:avLst>
            <a:gd name="adj" fmla="val 10000"/>
          </a:avLst>
        </a:prstGeom>
        <a:solidFill>
          <a:schemeClr val="accent2">
            <a:shade val="80000"/>
            <a:hueOff val="250547"/>
            <a:satOff val="-75001"/>
            <a:lumOff val="396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Patient chooses therapy and device after being presented all options</a:t>
          </a:r>
        </a:p>
      </dsp:txBody>
      <dsp:txXfrm>
        <a:off x="8472109" y="3891732"/>
        <a:ext cx="2942313" cy="948069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F59192-A170-4714-A3FC-B89B66D7E3B5}">
      <dsp:nvSpPr>
        <dsp:cNvPr id="0" name=""/>
        <dsp:cNvSpPr/>
      </dsp:nvSpPr>
      <dsp:spPr>
        <a:xfrm>
          <a:off x="0" y="4152847"/>
          <a:ext cx="12192000" cy="1363057"/>
        </a:xfrm>
        <a:prstGeom prst="rect">
          <a:avLst/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Present All Options to Patient: Explore Pros and Cons Together</a:t>
          </a:r>
        </a:p>
      </dsp:txBody>
      <dsp:txXfrm>
        <a:off x="0" y="4152847"/>
        <a:ext cx="12192000" cy="736050"/>
      </dsp:txXfrm>
    </dsp:sp>
    <dsp:sp modelId="{74AA3828-72B4-4232-9399-B4297CC712AB}">
      <dsp:nvSpPr>
        <dsp:cNvPr id="0" name=""/>
        <dsp:cNvSpPr/>
      </dsp:nvSpPr>
      <dsp:spPr>
        <a:xfrm>
          <a:off x="0" y="4861637"/>
          <a:ext cx="12192000" cy="627006"/>
        </a:xfrm>
        <a:prstGeom prst="rect">
          <a:avLst/>
        </a:prstGeom>
        <a:solidFill>
          <a:schemeClr val="accent2">
            <a:alpha val="90000"/>
            <a:tint val="55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128016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Give the patient the power to choose</a:t>
          </a:r>
        </a:p>
      </dsp:txBody>
      <dsp:txXfrm>
        <a:off x="0" y="4861637"/>
        <a:ext cx="12192000" cy="627006"/>
      </dsp:txXfrm>
    </dsp:sp>
    <dsp:sp modelId="{85E549FF-D661-46E4-A95F-3357E81D3CC3}">
      <dsp:nvSpPr>
        <dsp:cNvPr id="0" name=""/>
        <dsp:cNvSpPr/>
      </dsp:nvSpPr>
      <dsp:spPr>
        <a:xfrm rot="10800000">
          <a:off x="0" y="2076911"/>
          <a:ext cx="12192000" cy="2096382"/>
        </a:xfrm>
        <a:prstGeom prst="upArrowCallout">
          <a:avLst/>
        </a:prstGeom>
        <a:solidFill>
          <a:schemeClr val="accent2">
            <a:shade val="50000"/>
            <a:hueOff val="191266"/>
            <a:satOff val="-52123"/>
            <a:lumOff val="3941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Consider Possible Payer Barriers and Patient Safety</a:t>
          </a:r>
        </a:p>
      </dsp:txBody>
      <dsp:txXfrm rot="10800000">
        <a:off x="0" y="2076911"/>
        <a:ext cx="12192000" cy="1362166"/>
      </dsp:txXfrm>
    </dsp:sp>
    <dsp:sp modelId="{A9EC9869-D6D2-47B0-8611-2F982A637ECB}">
      <dsp:nvSpPr>
        <dsp:cNvPr id="0" name=""/>
        <dsp:cNvSpPr/>
      </dsp:nvSpPr>
      <dsp:spPr>
        <a:xfrm rot="10800000">
          <a:off x="0" y="975"/>
          <a:ext cx="12192000" cy="2096382"/>
        </a:xfrm>
        <a:prstGeom prst="upArrowCallout">
          <a:avLst/>
        </a:prstGeom>
        <a:solidFill>
          <a:schemeClr val="accent2">
            <a:shade val="50000"/>
            <a:hueOff val="191266"/>
            <a:satOff val="-52123"/>
            <a:lumOff val="3941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Consider all options: </a:t>
          </a:r>
        </a:p>
      </dsp:txBody>
      <dsp:txXfrm rot="-10800000">
        <a:off x="0" y="975"/>
        <a:ext cx="12192000" cy="735830"/>
      </dsp:txXfrm>
    </dsp:sp>
    <dsp:sp modelId="{DDEFD7F4-4597-4A0D-B2ED-625469F86114}">
      <dsp:nvSpPr>
        <dsp:cNvPr id="0" name=""/>
        <dsp:cNvSpPr/>
      </dsp:nvSpPr>
      <dsp:spPr>
        <a:xfrm>
          <a:off x="0" y="736805"/>
          <a:ext cx="3047999" cy="626818"/>
        </a:xfrm>
        <a:prstGeom prst="rect">
          <a:avLst/>
        </a:prstGeom>
        <a:solidFill>
          <a:schemeClr val="accent2">
            <a:alpha val="90000"/>
            <a:tint val="55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128016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Continuous Glucose Monitoring</a:t>
          </a:r>
        </a:p>
      </dsp:txBody>
      <dsp:txXfrm>
        <a:off x="0" y="736805"/>
        <a:ext cx="3047999" cy="626818"/>
      </dsp:txXfrm>
    </dsp:sp>
    <dsp:sp modelId="{CC90280B-0655-4003-9C9E-0084660B8137}">
      <dsp:nvSpPr>
        <dsp:cNvPr id="0" name=""/>
        <dsp:cNvSpPr/>
      </dsp:nvSpPr>
      <dsp:spPr>
        <a:xfrm>
          <a:off x="3048000" y="736805"/>
          <a:ext cx="3047999" cy="626818"/>
        </a:xfrm>
        <a:prstGeom prst="rect">
          <a:avLst/>
        </a:prstGeom>
        <a:solidFill>
          <a:schemeClr val="accent2">
            <a:alpha val="90000"/>
            <a:tint val="55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128016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Blood Glucose Monitoring</a:t>
          </a:r>
        </a:p>
      </dsp:txBody>
      <dsp:txXfrm>
        <a:off x="3048000" y="736805"/>
        <a:ext cx="3047999" cy="626818"/>
      </dsp:txXfrm>
    </dsp:sp>
    <dsp:sp modelId="{18A2376F-8E7C-489F-A282-B81A952DE484}">
      <dsp:nvSpPr>
        <dsp:cNvPr id="0" name=""/>
        <dsp:cNvSpPr/>
      </dsp:nvSpPr>
      <dsp:spPr>
        <a:xfrm>
          <a:off x="6096000" y="736805"/>
          <a:ext cx="3047999" cy="626818"/>
        </a:xfrm>
        <a:prstGeom prst="rect">
          <a:avLst/>
        </a:prstGeom>
        <a:solidFill>
          <a:schemeClr val="accent2">
            <a:alpha val="90000"/>
            <a:tint val="55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128016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Multiple Daily Injections </a:t>
          </a:r>
        </a:p>
      </dsp:txBody>
      <dsp:txXfrm>
        <a:off x="6096000" y="736805"/>
        <a:ext cx="3047999" cy="626818"/>
      </dsp:txXfrm>
    </dsp:sp>
    <dsp:sp modelId="{0473EC4D-057C-4EA0-9456-84764B164C40}">
      <dsp:nvSpPr>
        <dsp:cNvPr id="0" name=""/>
        <dsp:cNvSpPr/>
      </dsp:nvSpPr>
      <dsp:spPr>
        <a:xfrm>
          <a:off x="9144000" y="736805"/>
          <a:ext cx="3047999" cy="626818"/>
        </a:xfrm>
        <a:prstGeom prst="rect">
          <a:avLst/>
        </a:prstGeom>
        <a:solidFill>
          <a:schemeClr val="accent2">
            <a:alpha val="90000"/>
            <a:tint val="55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128016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Insulin Pump Therapy</a:t>
          </a:r>
        </a:p>
      </dsp:txBody>
      <dsp:txXfrm>
        <a:off x="9144000" y="736805"/>
        <a:ext cx="3047999" cy="6268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32E551-3FF6-4BA4-8394-2C0B11A74056}" type="datetimeFigureOut">
              <a:rPr lang="en-US" smtClean="0"/>
              <a:t>8/28/2017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B90E33-ACA2-46A1-AA9D-14A33A0D59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4479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dirty="0"/>
              <a:t>Can happen within 5 years of dx</a:t>
            </a:r>
            <a:r>
              <a:rPr lang="en-US" baseline="30000" dirty="0"/>
              <a:t>1</a:t>
            </a:r>
            <a:r>
              <a:rPr lang="en-US" dirty="0"/>
              <a:t> </a:t>
            </a:r>
          </a:p>
          <a:p>
            <a:pPr lvl="0"/>
            <a:r>
              <a:rPr lang="en-US" dirty="0"/>
              <a:t>Affects more than 20% of people with T1DM</a:t>
            </a:r>
            <a:r>
              <a:rPr lang="en-US" baseline="30000" dirty="0"/>
              <a:t>4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90E33-ACA2-46A1-AA9D-14A33A0D599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2505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72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/>
              <a:t>2 JAMA reports in January…</a:t>
            </a:r>
          </a:p>
        </p:txBody>
      </p:sp>
      <p:sp>
        <p:nvSpPr>
          <p:cNvPr id="1372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63013476-A34C-48B1-BCBE-5C3B56DA3129}" type="slidenum">
              <a:rPr lang="en-US" altLang="en-US" sz="1200" smtClean="0"/>
              <a:pPr/>
              <a:t>6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2353443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/>
              <a:t>Also less glycemic variability in CGM group…determined per blinded CGM…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90E33-ACA2-46A1-AA9D-14A33A0D599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4466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05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/>
              <a:t>Real life sample of convenience…</a:t>
            </a:r>
          </a:p>
        </p:txBody>
      </p:sp>
      <p:sp>
        <p:nvSpPr>
          <p:cNvPr id="1505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B0FA6E2E-10BD-4F27-8F08-9D5D499D45FF}" type="slidenum">
              <a:rPr lang="en-US" altLang="en-US" sz="1200" smtClean="0"/>
              <a:pPr/>
              <a:t>9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2680159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/>
              <a:t>4 </a:t>
            </a:r>
            <a:r>
              <a:rPr lang="en-US" altLang="en-US" dirty="0" err="1"/>
              <a:t>fingerstick</a:t>
            </a:r>
            <a:r>
              <a:rPr lang="en-US" altLang="en-US" dirty="0"/>
              <a:t> BG per day in non-CGM groups…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90E33-ACA2-46A1-AA9D-14A33A0D599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7280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/>
              <a:t>Patients already had reasonable control at baseline…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90E33-ACA2-46A1-AA9D-14A33A0D599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5119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68EF64-86A5-4B2A-90DB-18EAB1C96D9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7044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90E33-ACA2-46A1-AA9D-14A33A0D599E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409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25041" y="-161926"/>
            <a:ext cx="12461003" cy="70199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4325" y="1208088"/>
            <a:ext cx="9144000" cy="1763712"/>
          </a:xfrm>
        </p:spPr>
        <p:txBody>
          <a:bodyPr anchor="b">
            <a:normAutofit/>
          </a:bodyPr>
          <a:lstStyle>
            <a:lvl1pPr algn="ctr">
              <a:defRPr sz="4800" b="1">
                <a:solidFill>
                  <a:srgbClr val="1C344D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4325" y="3687763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rgbClr val="1C344D"/>
                </a:solidFill>
                <a:latin typeface="Gill Sans MT" panose="020B05020201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5913964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29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649" y="0"/>
            <a:ext cx="11725275" cy="1325563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008C99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7649" y="1504950"/>
            <a:ext cx="11725275" cy="4819650"/>
          </a:xfrm>
        </p:spPr>
        <p:txBody>
          <a:bodyPr/>
          <a:lstStyle>
            <a:lvl1pPr>
              <a:defRPr>
                <a:solidFill>
                  <a:srgbClr val="50A5AB"/>
                </a:solidFill>
                <a:latin typeface="Gill Sans MT" panose="020B0502020104020203" pitchFamily="34" charset="0"/>
              </a:defRPr>
            </a:lvl1pPr>
            <a:lvl2pPr>
              <a:defRPr>
                <a:solidFill>
                  <a:srgbClr val="50A5AB"/>
                </a:solidFill>
                <a:latin typeface="Gill Sans MT" panose="020B0502020104020203" pitchFamily="34" charset="0"/>
              </a:defRPr>
            </a:lvl2pPr>
            <a:lvl3pPr>
              <a:defRPr>
                <a:solidFill>
                  <a:srgbClr val="50A5AB"/>
                </a:solidFill>
                <a:latin typeface="Gill Sans MT" panose="020B0502020104020203" pitchFamily="34" charset="0"/>
              </a:defRPr>
            </a:lvl3pPr>
            <a:lvl4pPr>
              <a:defRPr>
                <a:solidFill>
                  <a:srgbClr val="50A5AB"/>
                </a:solidFill>
                <a:latin typeface="Gill Sans MT" panose="020B0502020104020203" pitchFamily="34" charset="0"/>
              </a:defRPr>
            </a:lvl4pPr>
            <a:lvl5pPr>
              <a:defRPr>
                <a:solidFill>
                  <a:srgbClr val="50A5AB"/>
                </a:solidFill>
                <a:latin typeface="Gill Sans MT" panose="020B0502020104020203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477486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29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1111" y="365125"/>
            <a:ext cx="11686233" cy="642713"/>
          </a:xfrm>
        </p:spPr>
        <p:txBody>
          <a:bodyPr/>
          <a:lstStyle>
            <a:lvl1pPr algn="ctr">
              <a:defRPr lang="en-US" sz="3600" b="1" kern="1200" dirty="0" smtClean="0">
                <a:solidFill>
                  <a:srgbClr val="008C99"/>
                </a:solidFill>
                <a:latin typeface="Gill Sans MT" panose="020B0502020104020203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259132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C344D"/>
                </a:solidFill>
                <a:latin typeface="Gill Sans MT" panose="020B05020201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160396"/>
            <a:ext cx="5157787" cy="4029267"/>
          </a:xfrm>
        </p:spPr>
        <p:txBody>
          <a:bodyPr/>
          <a:lstStyle>
            <a:lvl1pPr>
              <a:defRPr>
                <a:solidFill>
                  <a:srgbClr val="50A5AB"/>
                </a:solidFill>
                <a:latin typeface="Gill Sans MT" panose="020B0502020104020203" pitchFamily="34" charset="0"/>
              </a:defRPr>
            </a:lvl1pPr>
            <a:lvl2pPr>
              <a:defRPr>
                <a:solidFill>
                  <a:srgbClr val="50A5AB"/>
                </a:solidFill>
                <a:latin typeface="Gill Sans MT" panose="020B0502020104020203" pitchFamily="34" charset="0"/>
              </a:defRPr>
            </a:lvl2pPr>
            <a:lvl3pPr>
              <a:defRPr>
                <a:solidFill>
                  <a:srgbClr val="50A5AB"/>
                </a:solidFill>
                <a:latin typeface="Gill Sans MT" panose="020B0502020104020203" pitchFamily="34" charset="0"/>
              </a:defRPr>
            </a:lvl3pPr>
            <a:lvl4pPr>
              <a:defRPr>
                <a:solidFill>
                  <a:srgbClr val="50A5AB"/>
                </a:solidFill>
                <a:latin typeface="Gill Sans MT" panose="020B0502020104020203" pitchFamily="34" charset="0"/>
              </a:defRPr>
            </a:lvl4pPr>
            <a:lvl5pPr>
              <a:defRPr>
                <a:solidFill>
                  <a:srgbClr val="50A5AB"/>
                </a:solidFill>
                <a:latin typeface="Gill Sans MT" panose="020B0502020104020203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259132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400" b="1" kern="1200" dirty="0" smtClean="0">
                <a:solidFill>
                  <a:srgbClr val="1C344D"/>
                </a:solidFill>
                <a:latin typeface="Gill Sans MT" panose="020B0502020104020203" pitchFamily="34" charset="0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160396"/>
            <a:ext cx="5183188" cy="4029267"/>
          </a:xfrm>
        </p:spPr>
        <p:txBody>
          <a:bodyPr/>
          <a:lstStyle>
            <a:lvl1pPr>
              <a:defRPr>
                <a:solidFill>
                  <a:srgbClr val="50A5AB"/>
                </a:solidFill>
                <a:latin typeface="Gill Sans MT" panose="020B0502020104020203" pitchFamily="34" charset="0"/>
              </a:defRPr>
            </a:lvl1pPr>
            <a:lvl2pPr>
              <a:defRPr>
                <a:solidFill>
                  <a:srgbClr val="50A5AB"/>
                </a:solidFill>
                <a:latin typeface="Gill Sans MT" panose="020B0502020104020203" pitchFamily="34" charset="0"/>
              </a:defRPr>
            </a:lvl2pPr>
            <a:lvl3pPr>
              <a:defRPr>
                <a:solidFill>
                  <a:srgbClr val="50A5AB"/>
                </a:solidFill>
                <a:latin typeface="Gill Sans MT" panose="020B0502020104020203" pitchFamily="34" charset="0"/>
              </a:defRPr>
            </a:lvl3pPr>
            <a:lvl4pPr>
              <a:defRPr>
                <a:solidFill>
                  <a:srgbClr val="50A5AB"/>
                </a:solidFill>
                <a:latin typeface="Gill Sans MT" panose="020B0502020104020203" pitchFamily="34" charset="0"/>
              </a:defRPr>
            </a:lvl4pPr>
            <a:lvl5pPr>
              <a:defRPr>
                <a:solidFill>
                  <a:srgbClr val="50A5AB"/>
                </a:solidFill>
                <a:latin typeface="Gill Sans MT" panose="020B0502020104020203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202373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with Background no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50" y="17162"/>
            <a:ext cx="12192000" cy="6862988"/>
          </a:xfrm>
          <a:prstGeom prst="rect">
            <a:avLst/>
          </a:prstGeom>
        </p:spPr>
      </p:pic>
      <p:sp>
        <p:nvSpPr>
          <p:cNvPr id="2" name="TextBox 1"/>
          <p:cNvSpPr txBox="1"/>
          <p:nvPr userDrawn="1"/>
        </p:nvSpPr>
        <p:spPr>
          <a:xfrm>
            <a:off x="0" y="1037968"/>
            <a:ext cx="11385550" cy="732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US" sz="100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11393788" y="1047750"/>
            <a:ext cx="806450" cy="73282"/>
          </a:xfrm>
          <a:prstGeom prst="rect">
            <a:avLst/>
          </a:prstGeom>
          <a:solidFill>
            <a:srgbClr val="F1F8F8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US" sz="100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11245850" y="1047750"/>
            <a:ext cx="552450" cy="120650"/>
          </a:xfrm>
          <a:prstGeom prst="rect">
            <a:avLst/>
          </a:prstGeom>
          <a:solidFill>
            <a:srgbClr val="F8FCFD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US" sz="100" dirty="0"/>
          </a:p>
        </p:txBody>
      </p:sp>
    </p:spTree>
    <p:extLst>
      <p:ext uri="{BB962C8B-B14F-4D97-AF65-F5344CB8AC3E}">
        <p14:creationId xmlns:p14="http://schemas.microsoft.com/office/powerpoint/2010/main" val="507880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5538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ody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rc 6"/>
          <p:cNvSpPr/>
          <p:nvPr userDrawn="1"/>
        </p:nvSpPr>
        <p:spPr>
          <a:xfrm>
            <a:off x="-13296428" y="5700703"/>
            <a:ext cx="26592855" cy="2314595"/>
          </a:xfrm>
          <a:prstGeom prst="arc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7465" y="5945949"/>
            <a:ext cx="2043289" cy="75730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777" y="5855828"/>
            <a:ext cx="2280353" cy="9209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>
          <a:xfrm>
            <a:off x="838200" y="1846263"/>
            <a:ext cx="10515600" cy="37332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34735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CCEAE-FB9D-409E-8429-C0D95FD7D51C}" type="datetimeFigureOut">
              <a:rPr lang="en-US" smtClean="0"/>
              <a:t>8/28/2017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03D8C-4860-4F3E-B9AF-3B3BFB21B4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935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3" r:id="rId3"/>
    <p:sldLayoutId id="2147483655" r:id="rId4"/>
    <p:sldLayoutId id="2147483654" r:id="rId5"/>
    <p:sldLayoutId id="2147483664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5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8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Importance of Choice In Formulating Care Plans for Young People and Diabetes Technology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Jessica Kirk, MSN, RN, CPN, CDE</a:t>
            </a:r>
          </a:p>
          <a:p>
            <a:r>
              <a:rPr lang="en-US" dirty="0"/>
              <a:t>Nurse Manager</a:t>
            </a:r>
            <a:r>
              <a:rPr lang="en-US"/>
              <a:t>, Endo ECHO</a:t>
            </a:r>
          </a:p>
        </p:txBody>
      </p:sp>
    </p:spTree>
    <p:extLst>
      <p:ext uri="{BB962C8B-B14F-4D97-AF65-F5344CB8AC3E}">
        <p14:creationId xmlns:p14="http://schemas.microsoft.com/office/powerpoint/2010/main" val="40595910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Disclosures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Tandem Pump Trainer (TPT) for Tandem Diabetes</a:t>
            </a:r>
          </a:p>
          <a:p>
            <a:r>
              <a:rPr lang="en-US" dirty="0"/>
              <a:t>Certified Pump Trainer (CPT) for </a:t>
            </a:r>
            <a:r>
              <a:rPr lang="en-US" dirty="0" err="1"/>
              <a:t>Insulet</a:t>
            </a:r>
            <a:r>
              <a:rPr lang="en-US" dirty="0"/>
              <a:t> Corporation </a:t>
            </a:r>
          </a:p>
        </p:txBody>
      </p:sp>
    </p:spTree>
    <p:extLst>
      <p:ext uri="{BB962C8B-B14F-4D97-AF65-F5344CB8AC3E}">
        <p14:creationId xmlns:p14="http://schemas.microsoft.com/office/powerpoint/2010/main" val="3426790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Distinguish patients appropriate for continuous glucose monitoring and insulin pump use  </a:t>
            </a:r>
          </a:p>
          <a:p>
            <a:pPr lvl="0"/>
            <a:r>
              <a:rPr lang="en-US" dirty="0"/>
              <a:t>Describe the importance of providing people with diabetes choice in regards to technology </a:t>
            </a:r>
          </a:p>
          <a:p>
            <a:pPr lvl="0"/>
            <a:r>
              <a:rPr lang="en-US" dirty="0"/>
              <a:t>Identify different diabetes technology options on the market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78378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Continuous Glucose Monitoring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77851961"/>
              </p:ext>
            </p:extLst>
          </p:nvPr>
        </p:nvGraphicFramePr>
        <p:xfrm>
          <a:off x="5483630" y="1089948"/>
          <a:ext cx="6766560" cy="53108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0" name="Group 9"/>
          <p:cNvGrpSpPr/>
          <p:nvPr/>
        </p:nvGrpSpPr>
        <p:grpSpPr>
          <a:xfrm>
            <a:off x="0" y="1325562"/>
            <a:ext cx="5879696" cy="4865341"/>
            <a:chOff x="122093" y="1325562"/>
            <a:chExt cx="5879696" cy="4865341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2093" y="1325562"/>
              <a:ext cx="2895599" cy="151114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89659" y="3218253"/>
              <a:ext cx="1888028" cy="188802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386080" y="1551420"/>
              <a:ext cx="2293331" cy="219395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821911" y="4410171"/>
              <a:ext cx="3179878" cy="1780732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9" name="Rectangle 8"/>
          <p:cNvSpPr/>
          <p:nvPr/>
        </p:nvSpPr>
        <p:spPr>
          <a:xfrm rot="1048017">
            <a:off x="4702422" y="4792491"/>
            <a:ext cx="861913" cy="8565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6303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CGM?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>
              <a:effectLst/>
            </a:endParaRPr>
          </a:p>
          <a:p>
            <a:endParaRPr lang="en-US" dirty="0">
              <a:effectLst/>
            </a:endParaRPr>
          </a:p>
          <a:p>
            <a:endParaRPr lang="en-US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148792909"/>
              </p:ext>
            </p:extLst>
          </p:nvPr>
        </p:nvGraphicFramePr>
        <p:xfrm>
          <a:off x="100330" y="941192"/>
          <a:ext cx="12000229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9682480" y="5455920"/>
            <a:ext cx="24180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en-US" sz="800" dirty="0">
                <a:solidFill>
                  <a:schemeClr val="bg1"/>
                </a:solidFill>
              </a:rPr>
              <a:t>Irvine, Cox &amp; Gonder-Frederick, 1992, Health Psychology  11(2): 135-138</a:t>
            </a:r>
          </a:p>
          <a:p>
            <a:pPr marL="228600" indent="-228600">
              <a:buAutoNum type="arabicPeriod"/>
            </a:pPr>
            <a:r>
              <a:rPr lang="en-US" sz="800" dirty="0">
                <a:solidFill>
                  <a:schemeClr val="bg1"/>
                </a:solidFill>
              </a:rPr>
              <a:t>Graveling &amp; Frier, 2010 , Diabetes </a:t>
            </a:r>
            <a:r>
              <a:rPr lang="en-US" sz="800" dirty="0" err="1">
                <a:solidFill>
                  <a:schemeClr val="bg1"/>
                </a:solidFill>
              </a:rPr>
              <a:t>Metab</a:t>
            </a:r>
            <a:r>
              <a:rPr lang="en-US" sz="800" dirty="0">
                <a:solidFill>
                  <a:schemeClr val="bg1"/>
                </a:solidFill>
              </a:rPr>
              <a:t>, 36  </a:t>
            </a:r>
            <a:r>
              <a:rPr lang="en-US" sz="800" dirty="0" err="1">
                <a:solidFill>
                  <a:schemeClr val="bg1"/>
                </a:solidFill>
              </a:rPr>
              <a:t>Suppl</a:t>
            </a:r>
            <a:r>
              <a:rPr lang="en-US" sz="800" dirty="0">
                <a:solidFill>
                  <a:schemeClr val="bg1"/>
                </a:solidFill>
              </a:rPr>
              <a:t> 3: S64-74</a:t>
            </a:r>
          </a:p>
        </p:txBody>
      </p:sp>
    </p:spTree>
    <p:extLst>
      <p:ext uri="{BB962C8B-B14F-4D97-AF65-F5344CB8AC3E}">
        <p14:creationId xmlns:p14="http://schemas.microsoft.com/office/powerpoint/2010/main" val="7568386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840" y="422276"/>
            <a:ext cx="9144000" cy="25828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6195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50" y="3200401"/>
            <a:ext cx="180975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ontent Placeholder 4"/>
          <p:cNvSpPr>
            <a:spLocks noGrp="1"/>
          </p:cNvSpPr>
          <p:nvPr>
            <p:ph sz="half" idx="4294967295"/>
          </p:nvPr>
        </p:nvSpPr>
        <p:spPr>
          <a:xfrm>
            <a:off x="1005840" y="3614738"/>
            <a:ext cx="9144000" cy="2438400"/>
          </a:xfrm>
        </p:spPr>
        <p:txBody>
          <a:bodyPr/>
          <a:lstStyle/>
          <a:p>
            <a:pPr marL="0" indent="0">
              <a:lnSpc>
                <a:spcPct val="115000"/>
              </a:lnSpc>
              <a:spcBef>
                <a:spcPct val="0"/>
              </a:spcBef>
              <a:buNone/>
              <a:defRPr/>
            </a:pPr>
            <a:r>
              <a:rPr lang="en-US" altLang="en-US" sz="3200" b="1" dirty="0">
                <a:solidFill>
                  <a:srgbClr val="50A5AB"/>
                </a:solidFill>
                <a:latin typeface="Arial" charset="0"/>
                <a:ea typeface="Times New Roman" pitchFamily="18" charset="0"/>
                <a:cs typeface="Arial" charset="0"/>
              </a:rPr>
              <a:t>158 T1D patients on insulin injections</a:t>
            </a:r>
          </a:p>
          <a:p>
            <a:pPr marL="0" indent="0">
              <a:lnSpc>
                <a:spcPct val="115000"/>
              </a:lnSpc>
              <a:spcBef>
                <a:spcPct val="0"/>
              </a:spcBef>
              <a:buNone/>
              <a:defRPr/>
            </a:pPr>
            <a:r>
              <a:rPr lang="en-US" altLang="en-US" sz="3200" b="1" dirty="0">
                <a:solidFill>
                  <a:srgbClr val="50A5AB"/>
                </a:solidFill>
                <a:latin typeface="Arial" charset="0"/>
                <a:ea typeface="Times New Roman" pitchFamily="18" charset="0"/>
                <a:cs typeface="Arial" charset="0"/>
              </a:rPr>
              <a:t>Mean age 48 </a:t>
            </a:r>
            <a:r>
              <a:rPr lang="en-US" altLang="en-US" sz="3200" b="1" dirty="0" err="1">
                <a:solidFill>
                  <a:srgbClr val="50A5AB"/>
                </a:solidFill>
                <a:latin typeface="Arial" charset="0"/>
                <a:ea typeface="Times New Roman" pitchFamily="18" charset="0"/>
                <a:cs typeface="Arial" charset="0"/>
              </a:rPr>
              <a:t>yrs</a:t>
            </a:r>
            <a:r>
              <a:rPr lang="en-US" altLang="en-US" sz="3200" b="1" dirty="0">
                <a:solidFill>
                  <a:srgbClr val="50A5AB"/>
                </a:solidFill>
                <a:latin typeface="Arial" charset="0"/>
                <a:ea typeface="Times New Roman" pitchFamily="18" charset="0"/>
                <a:cs typeface="Arial" charset="0"/>
              </a:rPr>
              <a:t>, baseline A1c 8.6%</a:t>
            </a:r>
          </a:p>
          <a:p>
            <a:pPr marL="0" indent="0">
              <a:lnSpc>
                <a:spcPct val="115000"/>
              </a:lnSpc>
              <a:spcBef>
                <a:spcPct val="0"/>
              </a:spcBef>
              <a:buNone/>
              <a:defRPr/>
            </a:pPr>
            <a:r>
              <a:rPr lang="en-US" altLang="en-US" sz="3200" b="1" dirty="0">
                <a:solidFill>
                  <a:srgbClr val="50A5AB"/>
                </a:solidFill>
                <a:latin typeface="Arial" charset="0"/>
                <a:ea typeface="Times New Roman" pitchFamily="18" charset="0"/>
                <a:cs typeface="Arial" charset="0"/>
              </a:rPr>
              <a:t>Randomized to CGM vs usual care</a:t>
            </a:r>
            <a:endParaRPr lang="en-US" altLang="en-US" b="1" dirty="0">
              <a:solidFill>
                <a:srgbClr val="50A5AB"/>
              </a:solidFill>
              <a:latin typeface="Arial" charset="0"/>
              <a:ea typeface="Times New Roman" pitchFamily="18" charset="0"/>
              <a:cs typeface="Arial" charset="0"/>
            </a:endParaRPr>
          </a:p>
          <a:p>
            <a:pPr marL="0" indent="0">
              <a:buNone/>
              <a:defRPr/>
            </a:pPr>
            <a:endParaRPr lang="en-US" altLang="en-US" sz="2000" dirty="0">
              <a:latin typeface="Arial" charset="0"/>
              <a:ea typeface="Times New Roman" pitchFamily="18" charset="0"/>
              <a:cs typeface="Arial" charset="0"/>
            </a:endParaRPr>
          </a:p>
          <a:p>
            <a:pPr marL="0" indent="0">
              <a:buNone/>
              <a:defRPr/>
            </a:pPr>
            <a:endParaRPr lang="en-US" altLang="en-US" sz="2000" dirty="0">
              <a:latin typeface="Arial" charset="0"/>
              <a:ea typeface="Times New Roman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74512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678623" y="132080"/>
            <a:ext cx="8897937" cy="59975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" y="6200775"/>
            <a:ext cx="180975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70590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5125" y="243841"/>
            <a:ext cx="8802980" cy="58924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235425"/>
            <a:ext cx="1810669" cy="219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0586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6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840" y="106760"/>
            <a:ext cx="9144000" cy="31908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ontent Placeholder 4"/>
          <p:cNvSpPr>
            <a:spLocks noGrp="1"/>
          </p:cNvSpPr>
          <p:nvPr>
            <p:ph sz="half" idx="4294967295"/>
          </p:nvPr>
        </p:nvSpPr>
        <p:spPr>
          <a:xfrm>
            <a:off x="3368040" y="3672801"/>
            <a:ext cx="8133080" cy="2440622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115000"/>
              </a:lnSpc>
              <a:spcBef>
                <a:spcPct val="0"/>
              </a:spcBef>
              <a:buNone/>
              <a:defRPr/>
            </a:pPr>
            <a:r>
              <a:rPr lang="en-US" altLang="en-US" b="1" dirty="0">
                <a:solidFill>
                  <a:srgbClr val="50A5AB"/>
                </a:solidFill>
                <a:latin typeface="Arial" charset="0"/>
                <a:ea typeface="Times New Roman" pitchFamily="18" charset="0"/>
                <a:cs typeface="Arial" charset="0"/>
              </a:rPr>
              <a:t>65 T1D patients; mean age ~35 </a:t>
            </a:r>
            <a:r>
              <a:rPr lang="en-US" altLang="en-US" b="1" dirty="0" err="1">
                <a:solidFill>
                  <a:srgbClr val="50A5AB"/>
                </a:solidFill>
                <a:latin typeface="Arial" charset="0"/>
                <a:ea typeface="Times New Roman" pitchFamily="18" charset="0"/>
                <a:cs typeface="Arial" charset="0"/>
              </a:rPr>
              <a:t>yrs</a:t>
            </a:r>
            <a:r>
              <a:rPr lang="en-US" altLang="en-US" b="1" dirty="0">
                <a:solidFill>
                  <a:srgbClr val="50A5AB"/>
                </a:solidFill>
                <a:latin typeface="Arial" charset="0"/>
                <a:ea typeface="Times New Roman" pitchFamily="18" charset="0"/>
                <a:cs typeface="Arial" charset="0"/>
              </a:rPr>
              <a:t>, baseline A1c 8.3%</a:t>
            </a:r>
          </a:p>
          <a:p>
            <a:pPr marL="0" indent="0">
              <a:lnSpc>
                <a:spcPct val="115000"/>
              </a:lnSpc>
              <a:spcBef>
                <a:spcPct val="0"/>
              </a:spcBef>
              <a:buNone/>
              <a:defRPr/>
            </a:pPr>
            <a:endParaRPr lang="en-US" altLang="en-US" b="1" dirty="0">
              <a:solidFill>
                <a:srgbClr val="50A5AB"/>
              </a:solidFill>
              <a:latin typeface="Arial" charset="0"/>
              <a:ea typeface="Times New Roman" pitchFamily="18" charset="0"/>
              <a:cs typeface="Arial" charset="0"/>
            </a:endParaRPr>
          </a:p>
          <a:p>
            <a:pPr marL="0" indent="0">
              <a:lnSpc>
                <a:spcPct val="115000"/>
              </a:lnSpc>
              <a:spcBef>
                <a:spcPct val="0"/>
              </a:spcBef>
              <a:buNone/>
              <a:defRPr/>
            </a:pPr>
            <a:r>
              <a:rPr lang="en-US" altLang="en-US" b="1" dirty="0">
                <a:solidFill>
                  <a:srgbClr val="50A5AB"/>
                </a:solidFill>
                <a:latin typeface="Arial" charset="0"/>
                <a:ea typeface="Times New Roman" pitchFamily="18" charset="0"/>
                <a:cs typeface="Arial" charset="0"/>
              </a:rPr>
              <a:t>Non-randomized, prospective trial of T1D patients referred to diabetes center on multiple daily injections of insulin (MDI) and NO CGM </a:t>
            </a:r>
            <a:r>
              <a:rPr lang="en-US" altLang="en-US" b="1" dirty="0">
                <a:solidFill>
                  <a:srgbClr val="50A5AB"/>
                </a:solidFill>
                <a:latin typeface="Arial" charset="0"/>
                <a:ea typeface="Times New Roman" pitchFamily="18" charset="0"/>
                <a:cs typeface="Arial" charset="0"/>
                <a:sym typeface="Wingdings" panose="05000000000000000000" pitchFamily="2" charset="2"/>
              </a:rPr>
              <a:t> assigned to various treatments per patient preference</a:t>
            </a:r>
            <a:endParaRPr lang="en-US" altLang="en-US" b="1" dirty="0">
              <a:solidFill>
                <a:srgbClr val="50A5AB"/>
              </a:solidFill>
              <a:latin typeface="Arial" charset="0"/>
              <a:ea typeface="Times New Roman" pitchFamily="18" charset="0"/>
              <a:cs typeface="Arial" charset="0"/>
            </a:endParaRPr>
          </a:p>
          <a:p>
            <a:pPr marL="0" indent="0">
              <a:buNone/>
              <a:defRPr/>
            </a:pPr>
            <a:endParaRPr lang="en-US" altLang="en-US" sz="2000" dirty="0">
              <a:latin typeface="Arial" charset="0"/>
              <a:ea typeface="Times New Roman" pitchFamily="18" charset="0"/>
              <a:cs typeface="Arial" charset="0"/>
            </a:endParaRPr>
          </a:p>
          <a:p>
            <a:pPr marL="0" indent="0">
              <a:buNone/>
              <a:defRPr/>
            </a:pPr>
            <a:endParaRPr lang="en-US" altLang="en-US" sz="2000" dirty="0">
              <a:latin typeface="Arial" charset="0"/>
              <a:ea typeface="Times New Roman" pitchFamily="18" charset="0"/>
              <a:cs typeface="Arial" charset="0"/>
            </a:endParaRPr>
          </a:p>
        </p:txBody>
      </p:sp>
      <p:sp>
        <p:nvSpPr>
          <p:cNvPr id="149508" name="TextBox 8"/>
          <p:cNvSpPr txBox="1">
            <a:spLocks noChangeArrowheads="1"/>
          </p:cNvSpPr>
          <p:nvPr/>
        </p:nvSpPr>
        <p:spPr bwMode="auto">
          <a:xfrm>
            <a:off x="5791200" y="6477000"/>
            <a:ext cx="4876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US" altLang="en-US" sz="1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Diabetes </a:t>
            </a:r>
            <a:r>
              <a:rPr lang="en-US" altLang="en-US" sz="18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Technol</a:t>
            </a:r>
            <a:r>
              <a:rPr lang="en-US" altLang="en-US" sz="1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8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</a:t>
            </a:r>
            <a:r>
              <a:rPr lang="en-US" altLang="en-US" sz="1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2016;18(9):532-8.</a:t>
            </a:r>
          </a:p>
        </p:txBody>
      </p:sp>
    </p:spTree>
    <p:extLst>
      <p:ext uri="{BB962C8B-B14F-4D97-AF65-F5344CB8AC3E}">
        <p14:creationId xmlns:p14="http://schemas.microsoft.com/office/powerpoint/2010/main" val="33713155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7540" y="148490"/>
            <a:ext cx="8303260" cy="61281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Rectangle 2"/>
          <p:cNvSpPr/>
          <p:nvPr/>
        </p:nvSpPr>
        <p:spPr>
          <a:xfrm>
            <a:off x="7332363" y="6488668"/>
            <a:ext cx="43954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spcBef>
                <a:spcPct val="0"/>
              </a:spcBef>
              <a:buFontTx/>
              <a:buNone/>
            </a:pPr>
            <a:r>
              <a:rPr lang="en-US" altLang="en-US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Diabetes </a:t>
            </a:r>
            <a:r>
              <a:rPr lang="en-US" altLang="en-US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Technol</a:t>
            </a:r>
            <a:r>
              <a:rPr lang="en-US" altLang="en-US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</a:t>
            </a:r>
            <a:r>
              <a:rPr lang="en-US" altLang="en-US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2016;18(9):532-8.</a:t>
            </a:r>
          </a:p>
        </p:txBody>
      </p:sp>
    </p:spTree>
    <p:extLst>
      <p:ext uri="{BB962C8B-B14F-4D97-AF65-F5344CB8AC3E}">
        <p14:creationId xmlns:p14="http://schemas.microsoft.com/office/powerpoint/2010/main" val="14875062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CGMs Are Out There? 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72497343"/>
              </p:ext>
            </p:extLst>
          </p:nvPr>
        </p:nvGraphicFramePr>
        <p:xfrm>
          <a:off x="0" y="1189355"/>
          <a:ext cx="12192000" cy="5216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424526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Freestyle </a:t>
            </a:r>
            <a:r>
              <a:rPr lang="en-US" dirty="0" err="1"/>
              <a:t>Libre</a:t>
            </a:r>
            <a:r>
              <a:rPr lang="en-US" dirty="0"/>
              <a:t> Pro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7649" y="1504950"/>
            <a:ext cx="3531871" cy="2589530"/>
          </a:xfrm>
        </p:spPr>
        <p:txBody>
          <a:bodyPr/>
          <a:lstStyle/>
          <a:p>
            <a:r>
              <a:rPr lang="en-US" dirty="0"/>
              <a:t>Professional CGM</a:t>
            </a:r>
          </a:p>
          <a:p>
            <a:r>
              <a:rPr lang="en-US" dirty="0"/>
              <a:t>Blinded to the patient</a:t>
            </a:r>
          </a:p>
          <a:p>
            <a:r>
              <a:rPr lang="en-US" dirty="0"/>
              <a:t>14 days of data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0416" y="3027680"/>
            <a:ext cx="3492583" cy="28498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7600" y="1504950"/>
            <a:ext cx="4328160" cy="33306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39892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Indications for CGM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4294967295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648658838"/>
              </p:ext>
            </p:extLst>
          </p:nvPr>
        </p:nvGraphicFramePr>
        <p:xfrm>
          <a:off x="74815" y="1113906"/>
          <a:ext cx="12003577" cy="52767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291448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Documentation Tips 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22471969"/>
              </p:ext>
            </p:extLst>
          </p:nvPr>
        </p:nvGraphicFramePr>
        <p:xfrm>
          <a:off x="0" y="1147763"/>
          <a:ext cx="12192000" cy="52225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839485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Pump Therapy/CGM Integration 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00997698"/>
              </p:ext>
            </p:extLst>
          </p:nvPr>
        </p:nvGraphicFramePr>
        <p:xfrm>
          <a:off x="-1" y="1066799"/>
          <a:ext cx="12192001" cy="51968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531832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674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165" y="153648"/>
            <a:ext cx="7960360" cy="28583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6675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720" y="3152775"/>
            <a:ext cx="2076450" cy="31432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ontent Placeholder 4"/>
          <p:cNvSpPr>
            <a:spLocks noGrp="1"/>
          </p:cNvSpPr>
          <p:nvPr>
            <p:ph sz="half" idx="4294967295"/>
          </p:nvPr>
        </p:nvSpPr>
        <p:spPr>
          <a:xfrm>
            <a:off x="3561715" y="3463925"/>
            <a:ext cx="7350125" cy="2832100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Bef>
                <a:spcPct val="0"/>
              </a:spcBef>
              <a:buFont typeface="Arial" charset="0"/>
              <a:buChar char="•"/>
              <a:defRPr/>
            </a:pPr>
            <a:r>
              <a:rPr lang="en-US" altLang="en-US" dirty="0">
                <a:solidFill>
                  <a:srgbClr val="50A5AB"/>
                </a:solidFill>
                <a:latin typeface="Arial" charset="0"/>
                <a:ea typeface="Times New Roman" pitchFamily="18" charset="0"/>
                <a:cs typeface="Arial" charset="0"/>
              </a:rPr>
              <a:t>Medtronic </a:t>
            </a:r>
            <a:r>
              <a:rPr lang="en-US" altLang="en-US" dirty="0" err="1">
                <a:solidFill>
                  <a:srgbClr val="50A5AB"/>
                </a:solidFill>
                <a:latin typeface="Arial" charset="0"/>
                <a:ea typeface="Times New Roman" pitchFamily="18" charset="0"/>
                <a:cs typeface="Arial" charset="0"/>
              </a:rPr>
              <a:t>MiniMed</a:t>
            </a:r>
            <a:r>
              <a:rPr lang="en-US" altLang="en-US" dirty="0">
                <a:solidFill>
                  <a:srgbClr val="50A5AB"/>
                </a:solidFill>
                <a:latin typeface="Arial" charset="0"/>
                <a:ea typeface="Times New Roman" pitchFamily="18" charset="0"/>
                <a:cs typeface="Arial" charset="0"/>
              </a:rPr>
              <a:t> 670G Hybrid Closed Loop System</a:t>
            </a:r>
          </a:p>
          <a:p>
            <a:pPr>
              <a:lnSpc>
                <a:spcPct val="115000"/>
              </a:lnSpc>
              <a:spcBef>
                <a:spcPct val="0"/>
              </a:spcBef>
              <a:buFont typeface="Arial" charset="0"/>
              <a:buChar char="•"/>
              <a:defRPr/>
            </a:pPr>
            <a:r>
              <a:rPr lang="en-US" altLang="en-US" dirty="0">
                <a:solidFill>
                  <a:srgbClr val="50A5AB"/>
                </a:solidFill>
                <a:latin typeface="Arial" charset="0"/>
                <a:ea typeface="Times New Roman" pitchFamily="18" charset="0"/>
                <a:cs typeface="Arial" charset="0"/>
              </a:rPr>
              <a:t>Available Spring 2017</a:t>
            </a:r>
          </a:p>
          <a:p>
            <a:pPr>
              <a:lnSpc>
                <a:spcPct val="115000"/>
              </a:lnSpc>
              <a:spcBef>
                <a:spcPct val="0"/>
              </a:spcBef>
              <a:buFont typeface="Arial" charset="0"/>
              <a:buChar char="•"/>
              <a:defRPr/>
            </a:pPr>
            <a:r>
              <a:rPr lang="en-US" altLang="en-US" dirty="0">
                <a:solidFill>
                  <a:srgbClr val="50A5AB"/>
                </a:solidFill>
                <a:latin typeface="Arial" charset="0"/>
                <a:ea typeface="Times New Roman" pitchFamily="18" charset="0"/>
                <a:cs typeface="Arial" charset="0"/>
              </a:rPr>
              <a:t>Automated adjustments in subcutaneous insulin basal rates based on CGM readings</a:t>
            </a:r>
          </a:p>
          <a:p>
            <a:pPr marL="0" indent="0">
              <a:buNone/>
              <a:defRPr/>
            </a:pPr>
            <a:endParaRPr lang="en-US" altLang="en-US" sz="1600" dirty="0">
              <a:latin typeface="Arial" charset="0"/>
              <a:ea typeface="Times New Roman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27544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698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" y="297816"/>
            <a:ext cx="8591550" cy="25622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4"/>
          <p:cNvSpPr>
            <a:spLocks noGrp="1"/>
          </p:cNvSpPr>
          <p:nvPr>
            <p:ph sz="half" idx="4294967295"/>
          </p:nvPr>
        </p:nvSpPr>
        <p:spPr>
          <a:xfrm>
            <a:off x="1636395" y="3134360"/>
            <a:ext cx="9067800" cy="3352800"/>
          </a:xfrm>
        </p:spPr>
        <p:txBody>
          <a:bodyPr/>
          <a:lstStyle/>
          <a:p>
            <a:pPr>
              <a:lnSpc>
                <a:spcPct val="115000"/>
              </a:lnSpc>
              <a:spcBef>
                <a:spcPct val="0"/>
              </a:spcBef>
              <a:buFont typeface="Arial" charset="0"/>
              <a:buChar char="•"/>
              <a:defRPr/>
            </a:pPr>
            <a:r>
              <a:rPr lang="en-US" altLang="en-US" dirty="0">
                <a:solidFill>
                  <a:srgbClr val="50A5AB"/>
                </a:solidFill>
                <a:latin typeface="Arial" charset="0"/>
                <a:ea typeface="Times New Roman" pitchFamily="18" charset="0"/>
                <a:cs typeface="Arial" charset="0"/>
              </a:rPr>
              <a:t>124 T1D patients; mean age 38 </a:t>
            </a:r>
            <a:r>
              <a:rPr lang="en-US" altLang="en-US" dirty="0" err="1">
                <a:solidFill>
                  <a:srgbClr val="50A5AB"/>
                </a:solidFill>
                <a:latin typeface="Arial" charset="0"/>
                <a:ea typeface="Times New Roman" pitchFamily="18" charset="0"/>
                <a:cs typeface="Arial" charset="0"/>
              </a:rPr>
              <a:t>yrs</a:t>
            </a:r>
            <a:r>
              <a:rPr lang="en-US" altLang="en-US" dirty="0">
                <a:solidFill>
                  <a:srgbClr val="50A5AB"/>
                </a:solidFill>
                <a:latin typeface="Arial" charset="0"/>
                <a:ea typeface="Times New Roman" pitchFamily="18" charset="0"/>
                <a:cs typeface="Arial" charset="0"/>
              </a:rPr>
              <a:t>, baseline A1c 7.4%</a:t>
            </a:r>
          </a:p>
          <a:p>
            <a:pPr>
              <a:lnSpc>
                <a:spcPct val="115000"/>
              </a:lnSpc>
              <a:spcBef>
                <a:spcPct val="0"/>
              </a:spcBef>
              <a:buFont typeface="Arial" charset="0"/>
              <a:buChar char="•"/>
              <a:defRPr/>
            </a:pPr>
            <a:r>
              <a:rPr lang="en-US" altLang="en-US" dirty="0">
                <a:solidFill>
                  <a:srgbClr val="50A5AB"/>
                </a:solidFill>
                <a:latin typeface="Arial" charset="0"/>
                <a:ea typeface="Times New Roman" pitchFamily="18" charset="0"/>
                <a:cs typeface="Arial" charset="0"/>
              </a:rPr>
              <a:t>Multicenter, uncontrolled trial</a:t>
            </a:r>
          </a:p>
          <a:p>
            <a:pPr>
              <a:lnSpc>
                <a:spcPct val="115000"/>
              </a:lnSpc>
              <a:spcBef>
                <a:spcPct val="0"/>
              </a:spcBef>
              <a:buFont typeface="Arial" charset="0"/>
              <a:buChar char="•"/>
              <a:defRPr/>
            </a:pPr>
            <a:r>
              <a:rPr lang="en-US" altLang="en-US" dirty="0">
                <a:solidFill>
                  <a:srgbClr val="50A5AB"/>
                </a:solidFill>
                <a:latin typeface="Arial" charset="0"/>
                <a:ea typeface="Times New Roman" pitchFamily="18" charset="0"/>
                <a:cs typeface="Arial" charset="0"/>
              </a:rPr>
              <a:t>2 week run-in period (Medtronic pump only)</a:t>
            </a:r>
          </a:p>
          <a:p>
            <a:pPr>
              <a:lnSpc>
                <a:spcPct val="115000"/>
              </a:lnSpc>
              <a:spcBef>
                <a:spcPct val="0"/>
              </a:spcBef>
              <a:buFont typeface="Arial" charset="0"/>
              <a:buChar char="•"/>
              <a:defRPr/>
            </a:pPr>
            <a:r>
              <a:rPr lang="en-US" altLang="en-US" dirty="0">
                <a:solidFill>
                  <a:srgbClr val="50A5AB"/>
                </a:solidFill>
                <a:latin typeface="Arial" charset="0"/>
                <a:ea typeface="Times New Roman" pitchFamily="18" charset="0"/>
                <a:cs typeface="Arial" charset="0"/>
              </a:rPr>
              <a:t>3 month study period (Medtronic automated pump/CGM </a:t>
            </a:r>
            <a:r>
              <a:rPr lang="en-US" altLang="en-US" dirty="0" err="1">
                <a:solidFill>
                  <a:srgbClr val="50A5AB"/>
                </a:solidFill>
                <a:latin typeface="Arial" charset="0"/>
                <a:ea typeface="Times New Roman" pitchFamily="18" charset="0"/>
                <a:cs typeface="Arial" charset="0"/>
              </a:rPr>
              <a:t>MiniMed</a:t>
            </a:r>
            <a:r>
              <a:rPr lang="en-US" altLang="en-US" dirty="0">
                <a:solidFill>
                  <a:srgbClr val="50A5AB"/>
                </a:solidFill>
                <a:latin typeface="Arial" charset="0"/>
                <a:ea typeface="Times New Roman" pitchFamily="18" charset="0"/>
                <a:cs typeface="Arial" charset="0"/>
              </a:rPr>
              <a:t> 670G system)</a:t>
            </a:r>
          </a:p>
          <a:p>
            <a:pPr marL="0" indent="0">
              <a:buNone/>
              <a:defRPr/>
            </a:pPr>
            <a:endParaRPr lang="en-US" altLang="en-US" sz="2000" dirty="0">
              <a:latin typeface="Arial" charset="0"/>
              <a:ea typeface="Times New Roman" pitchFamily="18" charset="0"/>
              <a:cs typeface="Arial" charset="0"/>
            </a:endParaRPr>
          </a:p>
          <a:p>
            <a:pPr marL="0" indent="0">
              <a:buNone/>
              <a:defRPr/>
            </a:pPr>
            <a:endParaRPr lang="en-US" altLang="en-US" sz="2000" dirty="0">
              <a:latin typeface="Arial" charset="0"/>
              <a:ea typeface="Times New Roman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12142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0895" y="182880"/>
            <a:ext cx="8890211" cy="61194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8"/>
          <p:cNvSpPr txBox="1">
            <a:spLocks noChangeArrowheads="1"/>
          </p:cNvSpPr>
          <p:nvPr/>
        </p:nvSpPr>
        <p:spPr bwMode="auto">
          <a:xfrm>
            <a:off x="6822440" y="6488112"/>
            <a:ext cx="4876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US" altLang="en-US" sz="1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JAMA </a:t>
            </a:r>
            <a:r>
              <a:rPr lang="en-US" alt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2016;316(13):1407.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914524" y="1775936"/>
            <a:ext cx="8172450" cy="3319462"/>
          </a:xfrm>
          <a:prstGeom prst="roundRect">
            <a:avLst/>
          </a:prstGeom>
          <a:solidFill>
            <a:srgbClr val="50A5AB"/>
          </a:solidFill>
          <a:ln w="25400" cap="flat" cmpd="sng" algn="ctr">
            <a:solidFill>
              <a:srgbClr val="50A5AB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Early data suggest hybrid closed loop technology is safe 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but long term RCTs are needed</a:t>
            </a:r>
          </a:p>
        </p:txBody>
      </p:sp>
    </p:spTree>
    <p:extLst>
      <p:ext uri="{BB962C8B-B14F-4D97-AF65-F5344CB8AC3E}">
        <p14:creationId xmlns:p14="http://schemas.microsoft.com/office/powerpoint/2010/main" val="3517145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Indications for Pump Therapy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66502" y="1130531"/>
          <a:ext cx="11906423" cy="51940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825414" y="6475615"/>
            <a:ext cx="76199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>
                <a:solidFill>
                  <a:schemeClr val="bg1"/>
                </a:solidFill>
              </a:rPr>
              <a:t>Insulin pump therapy: guidelines for successful outcomes, </a:t>
            </a:r>
            <a:r>
              <a:rPr lang="en-US" sz="1200" dirty="0">
                <a:solidFill>
                  <a:schemeClr val="bg1"/>
                </a:solidFill>
              </a:rPr>
              <a:t>The American Association of Diabetes Educators. 2009</a:t>
            </a:r>
            <a:endParaRPr lang="en-US" sz="12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51265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is a “good” pump candidate?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7649" y="1504950"/>
            <a:ext cx="11725275" cy="403963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1200" i="1" dirty="0"/>
          </a:p>
          <a:p>
            <a:pPr marL="0" indent="0">
              <a:buNone/>
            </a:pPr>
            <a:endParaRPr lang="en-US" sz="1200" i="1" dirty="0"/>
          </a:p>
          <a:p>
            <a:pPr marL="0" indent="0">
              <a:buNone/>
            </a:pPr>
            <a:endParaRPr lang="en-US" sz="1200" i="1" dirty="0"/>
          </a:p>
          <a:p>
            <a:pPr marL="0" indent="0">
              <a:buNone/>
            </a:pPr>
            <a:endParaRPr lang="en-US" sz="1200" i="1" dirty="0"/>
          </a:p>
          <a:p>
            <a:pPr marL="0" indent="0">
              <a:buNone/>
            </a:pPr>
            <a:endParaRPr lang="en-US" sz="1200" i="1" dirty="0"/>
          </a:p>
          <a:p>
            <a:pPr marL="0" indent="0">
              <a:buNone/>
            </a:pPr>
            <a:endParaRPr lang="en-US" sz="1200" i="1" dirty="0"/>
          </a:p>
          <a:p>
            <a:pPr marL="0" indent="0">
              <a:buNone/>
            </a:pPr>
            <a:endParaRPr lang="en-US" sz="1200" i="1" dirty="0"/>
          </a:p>
          <a:p>
            <a:pPr marL="0" indent="0">
              <a:buNone/>
            </a:pPr>
            <a:endParaRPr lang="en-US" sz="1200" i="1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4195193262"/>
              </p:ext>
            </p:extLst>
          </p:nvPr>
        </p:nvGraphicFramePr>
        <p:xfrm>
          <a:off x="74815" y="1172095"/>
          <a:ext cx="12020203" cy="5303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825414" y="6475615"/>
            <a:ext cx="76199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>
                <a:solidFill>
                  <a:schemeClr val="bg1"/>
                </a:solidFill>
              </a:rPr>
              <a:t>Insulin pump therapy: guidelines for successful outcomes, </a:t>
            </a:r>
            <a:r>
              <a:rPr lang="en-US" sz="1200" dirty="0">
                <a:solidFill>
                  <a:schemeClr val="bg1"/>
                </a:solidFill>
              </a:rPr>
              <a:t>The American Association of Diabetes Educators. 2009</a:t>
            </a:r>
            <a:endParaRPr lang="en-US" sz="12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65643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Advantages of Pump Therapy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Text Placeholder 4"/>
          <p:cNvSpPr txBox="1">
            <a:spLocks/>
          </p:cNvSpPr>
          <p:nvPr/>
        </p:nvSpPr>
        <p:spPr>
          <a:xfrm>
            <a:off x="247649" y="1325563"/>
            <a:ext cx="11106151" cy="485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50A5AB"/>
              </a:solidFill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079927076"/>
              </p:ext>
            </p:extLst>
          </p:nvPr>
        </p:nvGraphicFramePr>
        <p:xfrm>
          <a:off x="0" y="924560"/>
          <a:ext cx="12192000" cy="55067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825414" y="6475615"/>
            <a:ext cx="76199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>
                <a:solidFill>
                  <a:schemeClr val="bg1"/>
                </a:solidFill>
              </a:rPr>
              <a:t>Insulin pump therapy: guidelines for successful outcomes, </a:t>
            </a:r>
            <a:r>
              <a:rPr lang="en-US" sz="1200" dirty="0">
                <a:solidFill>
                  <a:schemeClr val="bg1"/>
                </a:solidFill>
              </a:rPr>
              <a:t>The American Association of Diabetes Educators. 2009</a:t>
            </a:r>
            <a:endParaRPr lang="en-US" sz="12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4133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Disadvantages of Pump Therapy</a:t>
            </a:r>
          </a:p>
        </p:txBody>
      </p:sp>
      <p:sp>
        <p:nvSpPr>
          <p:cNvPr id="6" name="Text Placeholder 4"/>
          <p:cNvSpPr txBox="1">
            <a:spLocks/>
          </p:cNvSpPr>
          <p:nvPr/>
        </p:nvSpPr>
        <p:spPr>
          <a:xfrm>
            <a:off x="247649" y="1230284"/>
            <a:ext cx="11106151" cy="49466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50A5AB"/>
              </a:solidFill>
            </a:endParaRPr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1610179561"/>
              </p:ext>
            </p:extLst>
          </p:nvPr>
        </p:nvGraphicFramePr>
        <p:xfrm>
          <a:off x="0" y="1022769"/>
          <a:ext cx="12192000" cy="53617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825414" y="6475615"/>
            <a:ext cx="76199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>
                <a:solidFill>
                  <a:schemeClr val="bg1"/>
                </a:solidFill>
              </a:rPr>
              <a:t>Insulin pump therapy: guidelines for successful outcomes, </a:t>
            </a:r>
            <a:r>
              <a:rPr lang="en-US" sz="1200" dirty="0">
                <a:solidFill>
                  <a:schemeClr val="bg1"/>
                </a:solidFill>
              </a:rPr>
              <a:t>The American Association of Diabetes Educators. 2009</a:t>
            </a:r>
            <a:endParaRPr lang="en-US" sz="12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46498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Pumps on the Market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5650893"/>
              </p:ext>
            </p:extLst>
          </p:nvPr>
        </p:nvGraphicFramePr>
        <p:xfrm>
          <a:off x="247650" y="1504950"/>
          <a:ext cx="11725275" cy="48196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391316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We Pick?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08480" y="1359423"/>
            <a:ext cx="8792273" cy="48309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009379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don’t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7162" y="1238241"/>
            <a:ext cx="6797677" cy="49396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160473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Presenting Therapy to Young Adults with Diabetes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87725004"/>
              </p:ext>
            </p:extLst>
          </p:nvPr>
        </p:nvGraphicFramePr>
        <p:xfrm>
          <a:off x="247650" y="1188720"/>
          <a:ext cx="11725275" cy="51358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/>
          <p:cNvSpPr/>
          <p:nvPr/>
        </p:nvSpPr>
        <p:spPr>
          <a:xfrm>
            <a:off x="9431335" y="6488668"/>
            <a:ext cx="19868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Scholes et. al, 2013</a:t>
            </a:r>
          </a:p>
        </p:txBody>
      </p:sp>
    </p:spTree>
    <p:extLst>
      <p:ext uri="{BB962C8B-B14F-4D97-AF65-F5344CB8AC3E}">
        <p14:creationId xmlns:p14="http://schemas.microsoft.com/office/powerpoint/2010/main" val="27562982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Patient-Centered Care</a:t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0558914"/>
              </p:ext>
            </p:extLst>
          </p:nvPr>
        </p:nvGraphicFramePr>
        <p:xfrm>
          <a:off x="152400" y="1198563"/>
          <a:ext cx="11820525" cy="51260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ectangle 4"/>
          <p:cNvSpPr/>
          <p:nvPr/>
        </p:nvSpPr>
        <p:spPr>
          <a:xfrm>
            <a:off x="8712651" y="6488668"/>
            <a:ext cx="28743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dirty="0">
                <a:solidFill>
                  <a:schemeClr val="bg1"/>
                </a:solidFill>
              </a:rPr>
              <a:t>(</a:t>
            </a:r>
            <a:r>
              <a:rPr lang="en-US" dirty="0" err="1">
                <a:solidFill>
                  <a:schemeClr val="bg1"/>
                </a:solidFill>
              </a:rPr>
              <a:t>Rubenfeld</a:t>
            </a:r>
            <a:r>
              <a:rPr lang="en-US" dirty="0">
                <a:solidFill>
                  <a:schemeClr val="bg1"/>
                </a:solidFill>
              </a:rPr>
              <a:t> &amp; </a:t>
            </a:r>
            <a:r>
              <a:rPr lang="en-US" dirty="0" err="1">
                <a:solidFill>
                  <a:schemeClr val="bg1"/>
                </a:solidFill>
              </a:rPr>
              <a:t>Scheffer</a:t>
            </a:r>
            <a:r>
              <a:rPr lang="en-US" dirty="0">
                <a:solidFill>
                  <a:schemeClr val="bg1"/>
                </a:solidFill>
              </a:rPr>
              <a:t>, 2010)</a:t>
            </a:r>
          </a:p>
        </p:txBody>
      </p:sp>
    </p:spTree>
    <p:extLst>
      <p:ext uri="{BB962C8B-B14F-4D97-AF65-F5344CB8AC3E}">
        <p14:creationId xmlns:p14="http://schemas.microsoft.com/office/powerpoint/2010/main" val="13794643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Planning Care for Young People with Diabetes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6255149"/>
              </p:ext>
            </p:extLst>
          </p:nvPr>
        </p:nvGraphicFramePr>
        <p:xfrm>
          <a:off x="0" y="985520"/>
          <a:ext cx="12192000" cy="55168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935607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 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1326" y="1325563"/>
            <a:ext cx="4837920" cy="48379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842385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roject ECH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32031"/>
      </a:accent1>
      <a:accent2>
        <a:srgbClr val="008C99"/>
      </a:accent2>
      <a:accent3>
        <a:srgbClr val="5E5D60"/>
      </a:accent3>
      <a:accent4>
        <a:srgbClr val="EFB22D"/>
      </a:accent4>
      <a:accent5>
        <a:srgbClr val="72166B"/>
      </a:accent5>
      <a:accent6>
        <a:srgbClr val="70AD47"/>
      </a:accent6>
      <a:hlink>
        <a:srgbClr val="008C99"/>
      </a:hlink>
      <a:folHlink>
        <a:srgbClr val="C3203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</TotalTime>
  <Words>1033</Words>
  <Application>Microsoft Office PowerPoint</Application>
  <PresentationFormat>Widescreen</PresentationFormat>
  <Paragraphs>181</Paragraphs>
  <Slides>29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7" baseType="lpstr">
      <vt:lpstr>MS PGothic</vt:lpstr>
      <vt:lpstr>Arial</vt:lpstr>
      <vt:lpstr>Calibri</vt:lpstr>
      <vt:lpstr>Calibri Light</vt:lpstr>
      <vt:lpstr>Gill Sans MT</vt:lpstr>
      <vt:lpstr>Times New Roman</vt:lpstr>
      <vt:lpstr>Wingdings</vt:lpstr>
      <vt:lpstr>Office Theme</vt:lpstr>
      <vt:lpstr>Importance of Choice In Formulating Care Plans for Young People and Diabetes Technology</vt:lpstr>
      <vt:lpstr>Disclosures</vt:lpstr>
      <vt:lpstr>Objectives</vt:lpstr>
      <vt:lpstr>Continuous Glucose Monitoring</vt:lpstr>
      <vt:lpstr>Why CGM?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CGMs Are Out There? </vt:lpstr>
      <vt:lpstr>Freestyle Libre Pro</vt:lpstr>
      <vt:lpstr>Indications for CGM</vt:lpstr>
      <vt:lpstr>Documentation Tips </vt:lpstr>
      <vt:lpstr>Pump Therapy/CGM Integration </vt:lpstr>
      <vt:lpstr>PowerPoint Presentation</vt:lpstr>
      <vt:lpstr>PowerPoint Presentation</vt:lpstr>
      <vt:lpstr>PowerPoint Presentation</vt:lpstr>
      <vt:lpstr>Indications for Pump Therapy</vt:lpstr>
      <vt:lpstr>Who is a “good” pump candidate?</vt:lpstr>
      <vt:lpstr>Advantages of Pump Therapy</vt:lpstr>
      <vt:lpstr>Disadvantages of Pump Therapy</vt:lpstr>
      <vt:lpstr>Pumps on the Market</vt:lpstr>
      <vt:lpstr>How Do We Pick?</vt:lpstr>
      <vt:lpstr>We don’t</vt:lpstr>
      <vt:lpstr>Presenting Therapy to Young Adults with Diabetes</vt:lpstr>
      <vt:lpstr>Patient-Centered Care </vt:lpstr>
      <vt:lpstr>Planning Care for Young People with Diabetes</vt:lpstr>
      <vt:lpstr>Thank you </vt:lpstr>
    </vt:vector>
  </TitlesOfParts>
  <Company>UNM HSC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Nathan Troyer</dc:creator>
  <cp:lastModifiedBy>Jill Joseph</cp:lastModifiedBy>
  <cp:revision>34</cp:revision>
  <dcterms:created xsi:type="dcterms:W3CDTF">2017-03-07T20:07:00Z</dcterms:created>
  <dcterms:modified xsi:type="dcterms:W3CDTF">2017-08-28T20:22:26Z</dcterms:modified>
</cp:coreProperties>
</file>